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Shape 33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4" name="Shape 33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Shape 3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8" name="Shape 3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Founded L4GG in 2016 to harness the power of the legal profession for social good</a:t>
            </a:r>
          </a:p>
          <a:p>
            <a:pPr marL="457200" indent="-29845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We've generated over $100 million in pro bono legal services through our network of 125,000+ attorneys and partnerships with 150 major law firms nationwide</a:t>
            </a:r>
          </a:p>
          <a:p>
            <a:pPr marL="457200" indent="-29845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Our staff of 36 professionals spans 17 states, and we're growing to 45 by year-end</a:t>
            </a:r>
          </a:p>
          <a:p>
            <a:pPr marL="457200" indent="-29845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In 2024 alone, we deployed $30 million in pro bono services and project exceeding $50 million in 2025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7" Type="http://schemas.openxmlformats.org/officeDocument/2006/relationships/image" Target="../media/image1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189;p104" descr="Google Shape;1189;p104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1686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191;p10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693" name="Google Shape;1192;p10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94" name="Google Shape;1193;p10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95" name="Google Shape;1194;p10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96" name="Google Shape;1195;p10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97" name="Google Shape;1196;p10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98" name="Google Shape;1197;p10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70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01" name="Google Shape;1199;p10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02" name="Google Shape;1200;p10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03" name="Google Shape;1201;p10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203;p106" descr="Google Shape;1203;p1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5"/>
            <a:ext cx="1601479" cy="89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1" name="Google Shape;1204;p106" descr="Google Shape;1204;p106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1712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3" name="Google Shape;1206;p106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1714" name="Google Shape;1207;p106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052460"/>
                </a:solidFill>
              </a:defRPr>
            </a:pPr>
          </a:p>
        </p:txBody>
      </p:sp>
      <p:sp>
        <p:nvSpPr>
          <p:cNvPr id="1715" name="Google Shape;1208;p10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16" name="Google Shape;1209;p10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17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732" name="Google Shape;1213;p107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726" name="Google Shape;1214;p10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27" name="Google Shape;1215;p10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28" name="Google Shape;1216;p10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29" name="Google Shape;1217;p10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30" name="Google Shape;1218;p10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31" name="Google Shape;1219;p10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73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34" name="Google Shape;1221;p10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35" name="Google Shape;1222;p10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36" name="Google Shape;1223;p10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225;p10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743" name="Google Shape;1226;p10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44" name="Google Shape;1227;p10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45" name="Google Shape;1228;p10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46" name="Google Shape;1229;p10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47" name="Google Shape;1230;p10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48" name="Google Shape;1231;p10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750" name="Google Shape;1232;p10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51" name="Google Shape;1233;p10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752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3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237;p109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7451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76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769" name="Google Shape;1239;p10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763" name="Google Shape;1240;p10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64" name="Google Shape;1241;p10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65" name="Google Shape;1242;p10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66" name="Google Shape;1243;p10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67" name="Google Shape;1244;p10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68" name="Google Shape;1245;p10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770" name="Google Shape;1246;p10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71" name="Google Shape;1247;p10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72" name="Google Shape;1248;p10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250;p110"/>
          <p:cNvGrpSpPr/>
          <p:nvPr/>
        </p:nvGrpSpPr>
        <p:grpSpPr>
          <a:xfrm>
            <a:off x="2887218" y="0"/>
            <a:ext cx="6256839" cy="5143500"/>
            <a:chOff x="0" y="0"/>
            <a:chExt cx="6256838" cy="5143500"/>
          </a:xfrm>
        </p:grpSpPr>
        <p:sp>
          <p:nvSpPr>
            <p:cNvPr id="1779" name="Google Shape;1251;p110"/>
            <p:cNvSpPr/>
            <p:nvPr/>
          </p:nvSpPr>
          <p:spPr>
            <a:xfrm>
              <a:off x="0" y="0"/>
              <a:ext cx="3130808" cy="5143500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0" name="Google Shape;1252;p110"/>
            <p:cNvSpPr/>
            <p:nvPr/>
          </p:nvSpPr>
          <p:spPr>
            <a:xfrm>
              <a:off x="3126031" y="0"/>
              <a:ext cx="3130808" cy="5143500"/>
            </a:xfrm>
            <a:prstGeom prst="rect">
              <a:avLst/>
            </a:prstGeom>
            <a:solidFill>
              <a:srgbClr val="0524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82" name="Body Level One…"/>
          <p:cNvSpPr txBox="1"/>
          <p:nvPr>
            <p:ph type="body" sz="half" idx="1"/>
          </p:nvPr>
        </p:nvSpPr>
        <p:spPr>
          <a:xfrm>
            <a:off x="3153600" y="468000"/>
            <a:ext cx="2560201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3" name="Google Shape;1254;p110"/>
          <p:cNvSpPr txBox="1"/>
          <p:nvPr>
            <p:ph type="body" sz="half" idx="21"/>
          </p:nvPr>
        </p:nvSpPr>
        <p:spPr>
          <a:xfrm>
            <a:off x="6289180" y="467999"/>
            <a:ext cx="2560201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90" name="Google Shape;1255;p11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784" name="Google Shape;1256;p11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85" name="Google Shape;1257;p11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86" name="Google Shape;1258;p11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87" name="Google Shape;1259;p11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88" name="Google Shape;1260;p11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789" name="Google Shape;1261;p11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79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92" name="Google Shape;1263;p11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93" name="Google Shape;1264;p11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94" name="Google Shape;1265;p11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795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268;p111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803" name="Google Shape;1270;p111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804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06" name="Google Shape;1273;p11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07" name="Google Shape;1274;p11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08" name="Google Shape;1275;p11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815" name="Google Shape;1276;p111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809" name="Google Shape;1277;p11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10" name="Google Shape;1278;p11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11" name="Google Shape;1279;p11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12" name="Google Shape;1280;p11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13" name="Google Shape;1281;p11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14" name="Google Shape;1282;p11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284;p112" descr="Google Shape;1284;p1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4"/>
            <a:ext cx="1601479" cy="89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823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4" name="Google Shape;1286;p112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1825" name="Google Shape;1287;p112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pic>
        <p:nvPicPr>
          <p:cNvPr id="1826" name="Google Shape;1288;p112" descr="Google Shape;1288;p112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1827" name="Google Shape;1289;p11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28" name="Google Shape;1290;p11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2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843" name="Google Shape;1293;p11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837" name="Google Shape;1294;p11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38" name="Google Shape;1295;p11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39" name="Google Shape;1296;p11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40" name="Google Shape;1297;p11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41" name="Google Shape;1298;p11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42" name="Google Shape;1299;p11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844" name="Google Shape;1300;p11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45" name="Google Shape;1301;p11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46" name="Google Shape;1302;p11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847" name="Google Shape;1303;p113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848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862" name="Google Shape;1307;p114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856" name="Google Shape;1308;p11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57" name="Google Shape;1309;p11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58" name="Google Shape;1310;p11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59" name="Google Shape;1311;p11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60" name="Google Shape;1312;p11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61" name="Google Shape;1313;p11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86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64" name="Google Shape;1315;p11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65" name="Google Shape;1316;p11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66" name="Google Shape;1317;p11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Body Level One…"/>
          <p:cNvSpPr txBox="1"/>
          <p:nvPr>
            <p:ph type="body" sz="half" idx="1"/>
          </p:nvPr>
        </p:nvSpPr>
        <p:spPr>
          <a:xfrm>
            <a:off x="862386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4" name="Google Shape;1320;p115"/>
          <p:cNvSpPr txBox="1"/>
          <p:nvPr>
            <p:ph type="body" sz="half" idx="21"/>
          </p:nvPr>
        </p:nvSpPr>
        <p:spPr>
          <a:xfrm>
            <a:off x="4977912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882" name="Google Shape;1322;p11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876" name="Google Shape;1323;p11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77" name="Google Shape;1324;p11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78" name="Google Shape;1325;p11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79" name="Google Shape;1326;p11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80" name="Google Shape;1327;p11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81" name="Google Shape;1328;p11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88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84" name="Google Shape;1330;p11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85" name="Google Shape;1331;p11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86" name="Google Shape;1332;p11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900" name="Google Shape;1335;p11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894" name="Google Shape;1336;p11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95" name="Google Shape;1337;p11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96" name="Google Shape;1338;p11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97" name="Google Shape;1339;p11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98" name="Google Shape;1340;p11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99" name="Google Shape;1341;p11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901" name="Google Shape;1342;p11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02" name="Google Shape;1343;p11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03" name="Google Shape;1344;p11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904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919" name="Google Shape;1349;p117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913" name="Google Shape;1350;p11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14" name="Google Shape;1351;p11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15" name="Google Shape;1352;p11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16" name="Google Shape;1353;p11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17" name="Google Shape;1354;p11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18" name="Google Shape;1355;p11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920" name="Google Shape;1356;p11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21" name="Google Shape;1357;p11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22" name="Google Shape;1358;p11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936" name="Google Shape;1361;p11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930" name="Google Shape;1362;p11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31" name="Google Shape;1363;p11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32" name="Google Shape;1364;p11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33" name="Google Shape;1365;p11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34" name="Google Shape;1366;p11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35" name="Google Shape;1367;p11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937" name="Google Shape;1368;p11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38" name="Google Shape;1369;p11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39" name="Google Shape;1370;p11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372;p119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7451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94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954" name="Google Shape;1374;p11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948" name="Google Shape;1375;p11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49" name="Google Shape;1376;p11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50" name="Google Shape;1377;p11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51" name="Google Shape;1378;p11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52" name="Google Shape;1379;p11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53" name="Google Shape;1380;p11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955" name="Google Shape;1381;p11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56" name="Google Shape;1382;p11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57" name="Google Shape;1383;p11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385;p120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96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972" name="Google Shape;1387;p12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966" name="Google Shape;1388;p12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67" name="Google Shape;1389;p12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68" name="Google Shape;1390;p12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69" name="Google Shape;1391;p12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70" name="Google Shape;1392;p12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71" name="Google Shape;1393;p12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97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4" name="Google Shape;1395;p12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75" name="Google Shape;1396;p12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76" name="Google Shape;1397;p12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399;p121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984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991" name="Google Shape;1401;p12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985" name="Google Shape;1402;p12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86" name="Google Shape;1403;p12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87" name="Google Shape;1404;p12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88" name="Google Shape;1405;p12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89" name="Google Shape;1406;p12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990" name="Google Shape;1407;p12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99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93" name="Google Shape;1409;p12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94" name="Google Shape;1410;p12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95" name="Google Shape;1411;p12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Google Shape;1413;p122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002" name="Google Shape;1414;p122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03" name="Google Shape;1415;p122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04" name="Google Shape;1416;p122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05" name="Google Shape;1417;p122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06" name="Google Shape;1418;p122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07" name="Google Shape;1419;p122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00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10" name="Google Shape;1421;p12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11" name="Google Shape;1422;p12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12" name="Google Shape;1423;p12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01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5" name="Google Shape;1426;p122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8" name="Google Shape;1428;p123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022" name="Google Shape;1429;p123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23" name="Google Shape;1430;p123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24" name="Google Shape;1431;p123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25" name="Google Shape;1432;p123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26" name="Google Shape;1433;p123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27" name="Google Shape;1434;p123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02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30" name="Google Shape;1436;p12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31" name="Google Shape;1437;p12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32" name="Google Shape;1438;p12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03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3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5" name="Google Shape;1441;p123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52;p14" descr="Google Shape;5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5"/>
            <a:ext cx="1601479" cy="89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oogle Shape;53;p14" descr="Google Shape;53;p14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Google Shape;55;p14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111" name="Google Shape;56;p14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052460"/>
                </a:solidFill>
              </a:defRPr>
            </a:pPr>
          </a:p>
        </p:txBody>
      </p:sp>
      <p:sp>
        <p:nvSpPr>
          <p:cNvPr id="112" name="Google Shape;57;p1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3" name="Google Shape;58;p1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1443;p124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043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4" name="Google Shape;1445;p124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051" name="Google Shape;1446;p124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045" name="Google Shape;1447;p12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46" name="Google Shape;1448;p12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47" name="Google Shape;1449;p12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48" name="Google Shape;1450;p12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49" name="Google Shape;1451;p12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50" name="Google Shape;1452;p12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05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53" name="Google Shape;1454;p12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54" name="Google Shape;1455;p12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55" name="Google Shape;1456;p12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056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1459;p125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06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5" name="Google Shape;1461;p125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072" name="Google Shape;1462;p12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066" name="Google Shape;1463;p12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67" name="Google Shape;1464;p12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68" name="Google Shape;1465;p12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69" name="Google Shape;1466;p12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70" name="Google Shape;1467;p12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71" name="Google Shape;1468;p12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07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74" name="Google Shape;1470;p12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75" name="Google Shape;1471;p12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76" name="Google Shape;1472;p12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077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1475;p126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085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6" name="Google Shape;1477;p126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8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88" name="Google Shape;1479;p12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89" name="Google Shape;1480;p12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90" name="Google Shape;1481;p12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097" name="Google Shape;1482;p12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091" name="Google Shape;1483;p12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92" name="Google Shape;1484;p12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93" name="Google Shape;1485;p12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94" name="Google Shape;1486;p12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95" name="Google Shape;1487;p12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96" name="Google Shape;1488;p12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098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1491;p127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106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7" name="Google Shape;1493;p127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0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09" name="Google Shape;1495;p12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10" name="Google Shape;1496;p12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11" name="Google Shape;1497;p12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118" name="Google Shape;1498;p127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112" name="Google Shape;1499;p12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13" name="Google Shape;1500;p12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14" name="Google Shape;1501;p12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15" name="Google Shape;1502;p12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16" name="Google Shape;1503;p12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17" name="Google Shape;1504;p12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11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1507;p128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40B1E5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2127" name="Google Shape;1508;p128"/>
          <p:cNvSpPr/>
          <p:nvPr/>
        </p:nvSpPr>
        <p:spPr>
          <a:xfrm>
            <a:off x="-2" y="0"/>
            <a:ext cx="2926202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12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29" name="Google Shape;1510;p12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30" name="Google Shape;1511;p12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31" name="Google Shape;1512;p12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138" name="Google Shape;1513;p12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132" name="Google Shape;1514;p12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33" name="Google Shape;1515;p12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34" name="Google Shape;1516;p12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35" name="Google Shape;1517;p12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36" name="Google Shape;1518;p12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37" name="Google Shape;1519;p12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13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1522;p1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2147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154" name="Google Shape;1524;p129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148" name="Google Shape;1525;p129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49" name="Google Shape;1526;p129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50" name="Google Shape;1527;p129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51" name="Google Shape;1528;p129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52" name="Google Shape;1529;p129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53" name="Google Shape;1530;p129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15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56" name="Google Shape;1532;p12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57" name="Google Shape;1533;p12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58" name="Google Shape;1534;p12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159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1537;p1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2167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174" name="Google Shape;1539;p13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168" name="Google Shape;1540;p13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69" name="Google Shape;1541;p13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70" name="Google Shape;1542;p13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71" name="Google Shape;1543;p13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72" name="Google Shape;1544;p13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73" name="Google Shape;1545;p13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17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76" name="Google Shape;1547;p13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77" name="Google Shape;1548;p13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78" name="Google Shape;1549;p13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179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1552;p1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2187" name="Google Shape;1553;p13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2188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90" name="Google Shape;1556;p13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91" name="Google Shape;1557;p13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92" name="Google Shape;1558;p13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199" name="Google Shape;1559;p131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193" name="Google Shape;1560;p13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94" name="Google Shape;1561;p13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95" name="Google Shape;1562;p13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96" name="Google Shape;1563;p13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97" name="Google Shape;1564;p13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198" name="Google Shape;1565;p13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200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1568;p1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2208" name="Google Shape;1569;p13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220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11" name="Google Shape;1572;p13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12" name="Google Shape;1573;p13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13" name="Google Shape;1574;p13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220" name="Google Shape;1575;p132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214" name="Google Shape;1576;p13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15" name="Google Shape;1577;p13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16" name="Google Shape;1578;p13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17" name="Google Shape;1579;p13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18" name="Google Shape;1580;p13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19" name="Google Shape;1581;p13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22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1584;p1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222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31" name="Google Shape;1587;p13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32" name="Google Shape;1588;p13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33" name="Google Shape;1589;p13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240" name="Google Shape;1590;p13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234" name="Google Shape;1591;p13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35" name="Google Shape;1592;p13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36" name="Google Shape;1593;p13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37" name="Google Shape;1594;p13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38" name="Google Shape;1595;p13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39" name="Google Shape;1596;p13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24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60;p15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grpSp>
        <p:nvGrpSpPr>
          <p:cNvPr id="128" name="Google Shape;61;p1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22" name="Google Shape;62;p1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3" name="Google Shape;63;p1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4" name="Google Shape;64;p1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5" name="Google Shape;65;p1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6" name="Google Shape;66;p1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7" name="Google Shape;67;p1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0" name="Google Shape;69;p1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1" name="Google Shape;70;p1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2" name="Google Shape;71;p1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33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1599;p1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224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51" name="Google Shape;1602;p13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52" name="Google Shape;1603;p13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53" name="Google Shape;1604;p13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260" name="Google Shape;1605;p134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254" name="Google Shape;1606;p134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55" name="Google Shape;1607;p134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56" name="Google Shape;1608;p134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57" name="Google Shape;1609;p134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58" name="Google Shape;1610;p134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59" name="Google Shape;1611;p134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26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1615;p135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269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276" name="Google Shape;1617;p13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270" name="Google Shape;1618;p13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71" name="Google Shape;1619;p13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72" name="Google Shape;1620;p13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73" name="Google Shape;1621;p13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74" name="Google Shape;1622;p13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75" name="Google Shape;1623;p13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27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78" name="Google Shape;1625;p13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79" name="Google Shape;1626;p13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80" name="Google Shape;1627;p13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1630;p136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288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295" name="Google Shape;1632;p136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289" name="Google Shape;1633;p136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90" name="Google Shape;1634;p136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91" name="Google Shape;1635;p136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92" name="Google Shape;1636;p136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93" name="Google Shape;1637;p136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94" name="Google Shape;1638;p136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296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97" name="Google Shape;1640;p13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98" name="Google Shape;1641;p13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99" name="Google Shape;1642;p13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1645;p137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307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09" name="Google Shape;1648;p13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10" name="Google Shape;1649;p13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11" name="Google Shape;1650;p13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318" name="Google Shape;1651;p137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312" name="Google Shape;1652;p13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13" name="Google Shape;1653;p13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14" name="Google Shape;1654;p13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15" name="Google Shape;1655;p13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16" name="Google Shape;1656;p13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17" name="Google Shape;1657;p13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1660;p138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326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28" name="Google Shape;1663;p13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29" name="Google Shape;1664;p13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30" name="Google Shape;1665;p13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337" name="Google Shape;1666;p13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331" name="Google Shape;1667;p13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2" name="Google Shape;1668;p13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3" name="Google Shape;1669;p13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4" name="Google Shape;1670;p13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5" name="Google Shape;1671;p13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6" name="Google Shape;1672;p13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1674;p139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2345" name="Google Shape;1676;p139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346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48" name="Google Shape;1679;p13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49" name="Google Shape;1680;p13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50" name="Google Shape;1681;p13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357" name="Google Shape;1682;p13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351" name="Google Shape;1683;p13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52" name="Google Shape;1684;p13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53" name="Google Shape;1685;p13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54" name="Google Shape;1686;p13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55" name="Google Shape;1687;p13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356" name="Google Shape;1688;p13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Light Blue_2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8" name="Google Shape;1692;p142" descr="Google Shape;1692;p142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Light Blue_1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" name="Google Shape;1694;p143" descr="Google Shape;1694;p143"/>
          <p:cNvPicPr>
            <a:picLocks noChangeAspect="1"/>
          </p:cNvPicPr>
          <p:nvPr/>
        </p:nvPicPr>
        <p:blipFill>
          <a:blip r:embed="rId2">
            <a:alphaModFix amt="13000"/>
            <a:extLst/>
          </a:blip>
          <a:stretch>
            <a:fillRect/>
          </a:stretch>
        </p:blipFill>
        <p:spPr>
          <a:xfrm>
            <a:off x="4745225" y="280600"/>
            <a:ext cx="4398775" cy="4582306"/>
          </a:xfrm>
          <a:prstGeom prst="rect">
            <a:avLst/>
          </a:prstGeom>
          <a:ln w="12700">
            <a:miter lim="400000"/>
          </a:ln>
        </p:spPr>
      </p:pic>
      <p:sp>
        <p:nvSpPr>
          <p:cNvPr id="2387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48" name="Google Shape;76;p16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42" name="Google Shape;77;p16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3" name="Google Shape;78;p16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4" name="Google Shape;79;p16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5" name="Google Shape;80;p16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6" name="Google Shape;81;p16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7" name="Google Shape;82;p16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0" name="Google Shape;84;p1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1" name="Google Shape;85;p1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2" name="Google Shape;86;p1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buClr>
                <a:srgbClr val="000000"/>
              </a:buClr>
              <a:buSzPts val="1400"/>
              <a:buFont typeface="Arial"/>
              <a:buChar char="●"/>
              <a:defRPr sz="1400"/>
            </a:lvl1pPr>
          </a:lstStyle>
          <a:p>
            <a:pPr/>
            <a:r>
              <a:t>Title Text</a:t>
            </a:r>
          </a:p>
        </p:txBody>
      </p:sp>
      <p:sp>
        <p:nvSpPr>
          <p:cNvPr id="24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>
            <a:lvl1pPr indent="-317500">
              <a:lnSpc>
                <a:spcPct val="10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lvl1pPr>
            <a:lvl2pPr marL="914400" indent="-317500">
              <a:lnSpc>
                <a:spcPct val="10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lvl2pPr>
            <a:lvl3pPr marL="1371600" indent="-317500">
              <a:lnSpc>
                <a:spcPct val="10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lvl3pPr>
            <a:lvl4pPr marL="1828800" indent="-317500">
              <a:lnSpc>
                <a:spcPct val="10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lvl4pPr>
            <a:lvl5pPr marL="2286000" indent="-317500">
              <a:lnSpc>
                <a:spcPct val="100000"/>
              </a:lnSpc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3" name="Slide Number"/>
          <p:cNvSpPr txBox="1"/>
          <p:nvPr>
            <p:ph type="sldNum" sz="quarter" idx="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Title Text"/>
          <p:cNvSpPr txBox="1"/>
          <p:nvPr>
            <p:ph type="title"/>
          </p:nvPr>
        </p:nvSpPr>
        <p:spPr>
          <a:xfrm>
            <a:off x="2518617" y="1646695"/>
            <a:ext cx="4106701" cy="966901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11" name="Body Level One…"/>
          <p:cNvSpPr txBox="1"/>
          <p:nvPr>
            <p:ph type="body" sz="quarter" idx="1"/>
          </p:nvPr>
        </p:nvSpPr>
        <p:spPr>
          <a:xfrm>
            <a:off x="2518617" y="1646695"/>
            <a:ext cx="4106701" cy="9669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2" name="Slide Number"/>
          <p:cNvSpPr txBox="1"/>
          <p:nvPr>
            <p:ph type="sldNum" sz="quarter" idx="2"/>
          </p:nvPr>
        </p:nvSpPr>
        <p:spPr>
          <a:xfrm>
            <a:off x="8476212" y="4783458"/>
            <a:ext cx="210469" cy="19738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9" name="Google Shape;1707;p147" descr="Google Shape;1707;p14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4786200"/>
            <a:ext cx="9149374" cy="35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0" name="Title Text"/>
          <p:cNvSpPr txBox="1"/>
          <p:nvPr>
            <p:ph type="title"/>
          </p:nvPr>
        </p:nvSpPr>
        <p:spPr>
          <a:xfrm>
            <a:off x="347475" y="417350"/>
            <a:ext cx="7337401" cy="493200"/>
          </a:xfrm>
          <a:prstGeom prst="rect">
            <a:avLst/>
          </a:prstGeom>
        </p:spPr>
        <p:txBody>
          <a:bodyPr/>
          <a:lstStyle>
            <a:lvl1pPr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21" name="Body Level One…"/>
          <p:cNvSpPr txBox="1"/>
          <p:nvPr>
            <p:ph type="body" idx="1"/>
          </p:nvPr>
        </p:nvSpPr>
        <p:spPr>
          <a:xfrm>
            <a:off x="346124" y="990774"/>
            <a:ext cx="8426702" cy="2943002"/>
          </a:xfrm>
          <a:prstGeom prst="rect">
            <a:avLst/>
          </a:prstGeom>
        </p:spPr>
        <p:txBody>
          <a:bodyPr/>
          <a:lstStyle>
            <a:lvl1pPr indent="-298450">
              <a:lnSpc>
                <a:spcPct val="100000"/>
              </a:lnSpc>
              <a:buClr>
                <a:srgbClr val="000000"/>
              </a:buClr>
              <a:buSzPts val="1100"/>
              <a:buFont typeface="Helvetica"/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298450">
              <a:lnSpc>
                <a:spcPct val="100000"/>
              </a:lnSpc>
              <a:buClr>
                <a:srgbClr val="000000"/>
              </a:buClr>
              <a:buSzPts val="1100"/>
              <a:buFont typeface="Helvetica"/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298450">
              <a:lnSpc>
                <a:spcPct val="100000"/>
              </a:lnSpc>
              <a:buClr>
                <a:srgbClr val="000000"/>
              </a:buClr>
              <a:buSzPts val="1100"/>
              <a:buFont typeface="Helvetica"/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298450">
              <a:lnSpc>
                <a:spcPct val="100000"/>
              </a:lnSpc>
              <a:buClr>
                <a:srgbClr val="000000"/>
              </a:buClr>
              <a:buSzPts val="1100"/>
              <a:buFont typeface="Helvetica"/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298450">
              <a:lnSpc>
                <a:spcPct val="100000"/>
              </a:lnSpc>
              <a:buClr>
                <a:srgbClr val="000000"/>
              </a:buClr>
              <a:buSzPts val="1100"/>
              <a:buFont typeface="Helvetica"/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22" name="Google Shape;1711;p147" descr="Google Shape;1711;p14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2" y="0"/>
            <a:ext cx="9149374" cy="35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3" name="Slide Number"/>
          <p:cNvSpPr txBox="1"/>
          <p:nvPr>
            <p:ph type="sldNum" sz="quarter" idx="2"/>
          </p:nvPr>
        </p:nvSpPr>
        <p:spPr>
          <a:xfrm>
            <a:off x="8483833" y="4765528"/>
            <a:ext cx="393319" cy="39875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Wh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438" name="Google Shape;1715;p148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432" name="Google Shape;1716;p14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33" name="Google Shape;1717;p14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34" name="Google Shape;1718;p14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35" name="Google Shape;1719;p14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36" name="Google Shape;1720;p14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37" name="Google Shape;1721;p14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43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40" name="Google Shape;1723;p14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41" name="Google Shape;1724;p14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42" name="Google Shape;1725;p14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443" name="Google Shape;1726;p148"/>
          <p:cNvSpPr txBox="1"/>
          <p:nvPr/>
        </p:nvSpPr>
        <p:spPr>
          <a:xfrm>
            <a:off x="3818475" y="4768474"/>
            <a:ext cx="3220201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GOVERNMENT FINANCE OFFICERS ASSOCIATION	    ·</a:t>
            </a:r>
          </a:p>
        </p:txBody>
      </p:sp>
      <p:pic>
        <p:nvPicPr>
          <p:cNvPr id="2444" name="Google Shape;1727;p148" descr="Google Shape;1727;p1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26" y="855874"/>
            <a:ext cx="357947" cy="41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1" name="Google Shape;1729;p149" descr="Google Shape;1729;p1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399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2" name="Title Text"/>
          <p:cNvSpPr txBox="1"/>
          <p:nvPr>
            <p:ph type="title"/>
          </p:nvPr>
        </p:nvSpPr>
        <p:spPr>
          <a:xfrm>
            <a:off x="628650" y="885331"/>
            <a:ext cx="7886700" cy="1409101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90000"/>
              </a:lnSpc>
              <a:buClr>
                <a:srgbClr val="57A773"/>
              </a:buClr>
              <a:buSzPts val="3600"/>
              <a:buFont typeface="Helvetica"/>
              <a:buChar char="●"/>
              <a:defRPr sz="3600">
                <a:solidFill>
                  <a:srgbClr val="57A77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3" name="Body Level One…"/>
          <p:cNvSpPr txBox="1"/>
          <p:nvPr>
            <p:ph type="body" sz="quarter" idx="1"/>
          </p:nvPr>
        </p:nvSpPr>
        <p:spPr>
          <a:xfrm>
            <a:off x="628650" y="2367938"/>
            <a:ext cx="7886700" cy="633901"/>
          </a:xfrm>
          <a:prstGeom prst="rect">
            <a:avLst/>
          </a:prstGeom>
        </p:spPr>
        <p:txBody>
          <a:bodyPr lIns="34275" tIns="34275" rIns="34275" bIns="34275"/>
          <a:lstStyle>
            <a:lvl1pPr marL="0" indent="0">
              <a:lnSpc>
                <a:spcPct val="12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2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2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2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2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52460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4" name="Google Shape;1732;p149"/>
          <p:cNvSpPr txBox="1"/>
          <p:nvPr>
            <p:ph type="body" sz="quarter" idx="21"/>
          </p:nvPr>
        </p:nvSpPr>
        <p:spPr>
          <a:xfrm>
            <a:off x="628650" y="3781500"/>
            <a:ext cx="2387401" cy="561301"/>
          </a:xfrm>
          <a:prstGeom prst="rect">
            <a:avLst/>
          </a:prstGeom>
        </p:spPr>
        <p:txBody>
          <a:bodyPr lIns="34275" tIns="34275" rIns="34275" bIns="34275" anchor="ctr"/>
          <a:lstStyle/>
          <a:p>
            <a:pPr marL="228600" indent="0">
              <a:lnSpc>
                <a:spcPct val="120000"/>
              </a:lnSpc>
              <a:buClrTx/>
              <a:buSzTx/>
              <a:buFontTx/>
              <a:buNone/>
              <a:defRPr sz="1100">
                <a:solidFill>
                  <a:srgbClr val="052460"/>
                </a:solidFill>
              </a:defRPr>
            </a:pPr>
          </a:p>
        </p:txBody>
      </p:sp>
      <p:grpSp>
        <p:nvGrpSpPr>
          <p:cNvPr id="2461" name="Google Shape;1733;p149"/>
          <p:cNvGrpSpPr/>
          <p:nvPr/>
        </p:nvGrpSpPr>
        <p:grpSpPr>
          <a:xfrm>
            <a:off x="32" y="-314"/>
            <a:ext cx="9144435" cy="67742"/>
            <a:chOff x="0" y="0"/>
            <a:chExt cx="9144433" cy="67740"/>
          </a:xfrm>
        </p:grpSpPr>
        <p:sp>
          <p:nvSpPr>
            <p:cNvPr id="2455" name="Google Shape;1734;p149"/>
            <p:cNvSpPr/>
            <p:nvPr/>
          </p:nvSpPr>
          <p:spPr>
            <a:xfrm>
              <a:off x="-1" y="-1"/>
              <a:ext cx="448331" cy="67742"/>
            </a:xfrm>
            <a:prstGeom prst="rect">
              <a:avLst/>
            </a:prstGeom>
            <a:solidFill>
              <a:srgbClr val="FADF6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56" name="Google Shape;1735;p149"/>
            <p:cNvSpPr/>
            <p:nvPr/>
          </p:nvSpPr>
          <p:spPr>
            <a:xfrm>
              <a:off x="448211" y="-1"/>
              <a:ext cx="1532833" cy="6774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57" name="Google Shape;1736;p149"/>
            <p:cNvSpPr/>
            <p:nvPr/>
          </p:nvSpPr>
          <p:spPr>
            <a:xfrm>
              <a:off x="1980957" y="-1"/>
              <a:ext cx="907498" cy="67742"/>
            </a:xfrm>
            <a:prstGeom prst="rect">
              <a:avLst/>
            </a:prstGeom>
            <a:solidFill>
              <a:srgbClr val="D9EF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58" name="Google Shape;1737;p149"/>
            <p:cNvSpPr/>
            <p:nvPr/>
          </p:nvSpPr>
          <p:spPr>
            <a:xfrm>
              <a:off x="2888622" y="-1"/>
              <a:ext cx="1670503" cy="67742"/>
            </a:xfrm>
            <a:prstGeom prst="rect">
              <a:avLst/>
            </a:prstGeom>
            <a:solidFill>
              <a:srgbClr val="2168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59" name="Google Shape;1738;p149"/>
            <p:cNvSpPr/>
            <p:nvPr/>
          </p:nvSpPr>
          <p:spPr>
            <a:xfrm>
              <a:off x="4559254" y="-1"/>
              <a:ext cx="2292626" cy="67742"/>
            </a:xfrm>
            <a:prstGeom prst="rect">
              <a:avLst/>
            </a:prstGeom>
            <a:solidFill>
              <a:srgbClr val="8904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60" name="Google Shape;1739;p149"/>
            <p:cNvSpPr/>
            <p:nvPr/>
          </p:nvSpPr>
          <p:spPr>
            <a:xfrm>
              <a:off x="6851808" y="-1"/>
              <a:ext cx="2292626" cy="67742"/>
            </a:xfrm>
            <a:prstGeom prst="rect">
              <a:avLst/>
            </a:prstGeom>
            <a:solidFill>
              <a:srgbClr val="57A7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grpSp>
        <p:nvGrpSpPr>
          <p:cNvPr id="2464" name="Google Shape;1740;p149"/>
          <p:cNvGrpSpPr/>
          <p:nvPr/>
        </p:nvGrpSpPr>
        <p:grpSpPr>
          <a:xfrm>
            <a:off x="4703256" y="3769050"/>
            <a:ext cx="3812066" cy="489126"/>
            <a:chOff x="0" y="0"/>
            <a:chExt cx="3812064" cy="489124"/>
          </a:xfrm>
        </p:grpSpPr>
        <p:pic>
          <p:nvPicPr>
            <p:cNvPr id="2462" name="Google Shape;1741;p149" descr="Google Shape;1741;p14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727266" cy="489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3" name="Google Shape;1742;p149" descr="Google Shape;1742;p14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2948" y="78947"/>
              <a:ext cx="1729117" cy="324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6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Title Text"/>
          <p:cNvSpPr txBox="1"/>
          <p:nvPr>
            <p:ph type="title"/>
          </p:nvPr>
        </p:nvSpPr>
        <p:spPr>
          <a:xfrm>
            <a:off x="431223" y="510777"/>
            <a:ext cx="8224501" cy="578401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90000"/>
              </a:lnSpc>
              <a:buClr>
                <a:srgbClr val="57A773"/>
              </a:buClr>
              <a:buSzPts val="2400"/>
              <a:buFont typeface="Helvetica"/>
              <a:buChar char="●"/>
              <a:defRPr sz="2400">
                <a:solidFill>
                  <a:srgbClr val="57A77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73" name="Body Level One…"/>
          <p:cNvSpPr txBox="1"/>
          <p:nvPr>
            <p:ph type="body" sz="half" idx="1"/>
          </p:nvPr>
        </p:nvSpPr>
        <p:spPr>
          <a:xfrm>
            <a:off x="431223" y="1216152"/>
            <a:ext cx="5485201" cy="2880600"/>
          </a:xfrm>
          <a:prstGeom prst="rect">
            <a:avLst/>
          </a:prstGeom>
        </p:spPr>
        <p:txBody>
          <a:bodyPr lIns="34275" tIns="34275" rIns="34275" bIns="34275"/>
          <a:lstStyle>
            <a:lvl1pPr indent="-3238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500"/>
              <a:buChar char="•"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37078" indent="-340178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500"/>
              <a:buChar char="•"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447800" indent="-38100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500"/>
              <a:buChar char="•"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160020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205740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4" name="Google Shape;1747;p150"/>
          <p:cNvSpPr/>
          <p:nvPr/>
        </p:nvSpPr>
        <p:spPr>
          <a:xfrm>
            <a:off x="6227064" y="1216152"/>
            <a:ext cx="2349901" cy="2880600"/>
          </a:xfrm>
          <a:prstGeom prst="rect">
            <a:avLst/>
          </a:prstGeom>
          <a:solidFill>
            <a:srgbClr val="FFFFFF">
              <a:alpha val="74510"/>
            </a:srgbClr>
          </a:solidFill>
          <a:ln w="12700">
            <a:miter lim="400000"/>
          </a:ln>
          <a:effectLst>
            <a:outerShdw sx="100000" sy="100000" kx="0" ky="0" algn="b" rotWithShape="0" blurRad="127000" dist="63500" dir="5400000">
              <a:srgbClr val="57A773">
                <a:alpha val="9410"/>
              </a:srgbClr>
            </a:outerShdw>
          </a:effectLst>
        </p:spPr>
        <p:txBody>
          <a:bodyPr lIns="0" tIns="0" rIns="0" bIns="0"/>
          <a:lstStyle/>
          <a:p>
            <a:pPr>
              <a:lnSpc>
                <a:spcPct val="120000"/>
              </a:lnSpc>
              <a:defRPr sz="1100"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2475" name="Google Shape;1748;p150"/>
          <p:cNvSpPr txBox="1"/>
          <p:nvPr>
            <p:ph type="body" sz="quarter" idx="21"/>
          </p:nvPr>
        </p:nvSpPr>
        <p:spPr>
          <a:xfrm>
            <a:off x="6457119" y="1687067"/>
            <a:ext cx="1873201" cy="2240402"/>
          </a:xfrm>
          <a:prstGeom prst="rect">
            <a:avLst/>
          </a:prstGeom>
        </p:spPr>
        <p:txBody>
          <a:bodyPr lIns="34275" tIns="34275" rIns="34275" bIns="34275"/>
          <a:lstStyle/>
          <a:p>
            <a:pPr indent="-2984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100"/>
              <a:buChar char="•"/>
              <a:defRPr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2476" name="Google Shape;1749;p150"/>
          <p:cNvSpPr txBox="1"/>
          <p:nvPr>
            <p:ph type="body" sz="quarter" idx="22"/>
          </p:nvPr>
        </p:nvSpPr>
        <p:spPr>
          <a:xfrm>
            <a:off x="6457119" y="1389888"/>
            <a:ext cx="1873201" cy="297301"/>
          </a:xfrm>
          <a:prstGeom prst="rect">
            <a:avLst/>
          </a:prstGeom>
        </p:spPr>
        <p:txBody>
          <a:bodyPr lIns="34275" tIns="34275" rIns="34275" bIns="34275"/>
          <a:lstStyle/>
          <a:p>
            <a:pPr marL="228600" indent="0">
              <a:lnSpc>
                <a:spcPct val="120000"/>
              </a:lnSpc>
              <a:spcBef>
                <a:spcPts val="500"/>
              </a:spcBef>
              <a:buClrTx/>
              <a:buSzTx/>
              <a:buFontTx/>
              <a:buNone/>
              <a:defRPr sz="1100">
                <a:solidFill>
                  <a:srgbClr val="57A773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2483" name="Google Shape;1750;p150"/>
          <p:cNvGrpSpPr/>
          <p:nvPr/>
        </p:nvGrpSpPr>
        <p:grpSpPr>
          <a:xfrm>
            <a:off x="32" y="-314"/>
            <a:ext cx="9144435" cy="67742"/>
            <a:chOff x="0" y="0"/>
            <a:chExt cx="9144433" cy="67740"/>
          </a:xfrm>
        </p:grpSpPr>
        <p:sp>
          <p:nvSpPr>
            <p:cNvPr id="2477" name="Google Shape;1751;p150"/>
            <p:cNvSpPr/>
            <p:nvPr/>
          </p:nvSpPr>
          <p:spPr>
            <a:xfrm>
              <a:off x="-1" y="-1"/>
              <a:ext cx="448331" cy="67742"/>
            </a:xfrm>
            <a:prstGeom prst="rect">
              <a:avLst/>
            </a:prstGeom>
            <a:solidFill>
              <a:srgbClr val="FADF6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78" name="Google Shape;1752;p150"/>
            <p:cNvSpPr/>
            <p:nvPr/>
          </p:nvSpPr>
          <p:spPr>
            <a:xfrm>
              <a:off x="448211" y="-1"/>
              <a:ext cx="1532833" cy="6774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79" name="Google Shape;1753;p150"/>
            <p:cNvSpPr/>
            <p:nvPr/>
          </p:nvSpPr>
          <p:spPr>
            <a:xfrm>
              <a:off x="1980957" y="-1"/>
              <a:ext cx="907498" cy="67742"/>
            </a:xfrm>
            <a:prstGeom prst="rect">
              <a:avLst/>
            </a:prstGeom>
            <a:solidFill>
              <a:srgbClr val="D9EF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80" name="Google Shape;1754;p150"/>
            <p:cNvSpPr/>
            <p:nvPr/>
          </p:nvSpPr>
          <p:spPr>
            <a:xfrm>
              <a:off x="2888622" y="-1"/>
              <a:ext cx="1670503" cy="67742"/>
            </a:xfrm>
            <a:prstGeom prst="rect">
              <a:avLst/>
            </a:prstGeom>
            <a:solidFill>
              <a:srgbClr val="2168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81" name="Google Shape;1755;p150"/>
            <p:cNvSpPr/>
            <p:nvPr/>
          </p:nvSpPr>
          <p:spPr>
            <a:xfrm>
              <a:off x="4559254" y="-1"/>
              <a:ext cx="2292626" cy="67742"/>
            </a:xfrm>
            <a:prstGeom prst="rect">
              <a:avLst/>
            </a:prstGeom>
            <a:solidFill>
              <a:srgbClr val="8904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82" name="Google Shape;1756;p150"/>
            <p:cNvSpPr/>
            <p:nvPr/>
          </p:nvSpPr>
          <p:spPr>
            <a:xfrm>
              <a:off x="6851808" y="-1"/>
              <a:ext cx="2292626" cy="67742"/>
            </a:xfrm>
            <a:prstGeom prst="rect">
              <a:avLst/>
            </a:prstGeom>
            <a:solidFill>
              <a:srgbClr val="57A7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grpSp>
        <p:nvGrpSpPr>
          <p:cNvPr id="2486" name="Google Shape;1757;p150"/>
          <p:cNvGrpSpPr/>
          <p:nvPr/>
        </p:nvGrpSpPr>
        <p:grpSpPr>
          <a:xfrm>
            <a:off x="480607" y="4505778"/>
            <a:ext cx="2267879" cy="290982"/>
            <a:chOff x="0" y="0"/>
            <a:chExt cx="2267877" cy="290981"/>
          </a:xfrm>
        </p:grpSpPr>
        <p:pic>
          <p:nvPicPr>
            <p:cNvPr id="2484" name="Google Shape;1758;p150" descr="Google Shape;1758;p15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027588" cy="290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5" name="Google Shape;1759;p150" descr="Google Shape;1759;p15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39189" y="46966"/>
              <a:ext cx="1028689" cy="19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7" name="Slide Number"/>
          <p:cNvSpPr txBox="1"/>
          <p:nvPr>
            <p:ph type="sldNum" sz="quarter" idx="2"/>
          </p:nvPr>
        </p:nvSpPr>
        <p:spPr>
          <a:xfrm>
            <a:off x="8468020" y="4516624"/>
            <a:ext cx="208387" cy="208251"/>
          </a:xfrm>
          <a:prstGeom prst="rect">
            <a:avLst/>
          </a:prstGeom>
        </p:spPr>
        <p:txBody>
          <a:bodyPr lIns="34275" tIns="34275" rIns="34275" bIns="34275">
            <a:spAutoFit/>
          </a:bodyPr>
          <a:lstStyle>
            <a:lvl1pPr>
              <a:defRPr sz="900">
                <a:solidFill>
                  <a:srgbClr val="216869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Title Text"/>
          <p:cNvSpPr txBox="1"/>
          <p:nvPr>
            <p:ph type="title"/>
          </p:nvPr>
        </p:nvSpPr>
        <p:spPr>
          <a:xfrm>
            <a:off x="431223" y="510777"/>
            <a:ext cx="8224501" cy="578401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90000"/>
              </a:lnSpc>
              <a:buClr>
                <a:srgbClr val="57A773"/>
              </a:buClr>
              <a:buSzPts val="2400"/>
              <a:buFont typeface="Helvetica"/>
              <a:buChar char="●"/>
              <a:defRPr sz="2400">
                <a:solidFill>
                  <a:srgbClr val="57A77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95" name="Body Level One…"/>
          <p:cNvSpPr txBox="1"/>
          <p:nvPr>
            <p:ph type="body" idx="1"/>
          </p:nvPr>
        </p:nvSpPr>
        <p:spPr>
          <a:xfrm>
            <a:off x="431223" y="1216152"/>
            <a:ext cx="8224501" cy="2880600"/>
          </a:xfrm>
          <a:prstGeom prst="rect">
            <a:avLst/>
          </a:prstGeom>
        </p:spPr>
        <p:txBody>
          <a:bodyPr lIns="34275" tIns="34275" rIns="34275" bIns="34275"/>
          <a:lstStyle>
            <a:lvl1pPr indent="-3238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500"/>
              <a:buChar char="•"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37078" indent="-340178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500"/>
              <a:buChar char="•"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447800" indent="-38100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1500"/>
              <a:buChar char="•"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160020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205740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502" name="Google Shape;1764;p151"/>
          <p:cNvGrpSpPr/>
          <p:nvPr/>
        </p:nvGrpSpPr>
        <p:grpSpPr>
          <a:xfrm>
            <a:off x="32" y="-314"/>
            <a:ext cx="9144435" cy="67742"/>
            <a:chOff x="0" y="0"/>
            <a:chExt cx="9144433" cy="67740"/>
          </a:xfrm>
        </p:grpSpPr>
        <p:sp>
          <p:nvSpPr>
            <p:cNvPr id="2496" name="Google Shape;1765;p151"/>
            <p:cNvSpPr/>
            <p:nvPr/>
          </p:nvSpPr>
          <p:spPr>
            <a:xfrm>
              <a:off x="-1" y="-1"/>
              <a:ext cx="448331" cy="67742"/>
            </a:xfrm>
            <a:prstGeom prst="rect">
              <a:avLst/>
            </a:prstGeom>
            <a:solidFill>
              <a:srgbClr val="FADF6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97" name="Google Shape;1766;p151"/>
            <p:cNvSpPr/>
            <p:nvPr/>
          </p:nvSpPr>
          <p:spPr>
            <a:xfrm>
              <a:off x="448211" y="-1"/>
              <a:ext cx="1532833" cy="6774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98" name="Google Shape;1767;p151"/>
            <p:cNvSpPr/>
            <p:nvPr/>
          </p:nvSpPr>
          <p:spPr>
            <a:xfrm>
              <a:off x="1980957" y="-1"/>
              <a:ext cx="907498" cy="67742"/>
            </a:xfrm>
            <a:prstGeom prst="rect">
              <a:avLst/>
            </a:prstGeom>
            <a:solidFill>
              <a:srgbClr val="D9EF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99" name="Google Shape;1768;p151"/>
            <p:cNvSpPr/>
            <p:nvPr/>
          </p:nvSpPr>
          <p:spPr>
            <a:xfrm>
              <a:off x="2888622" y="-1"/>
              <a:ext cx="1670503" cy="67742"/>
            </a:xfrm>
            <a:prstGeom prst="rect">
              <a:avLst/>
            </a:prstGeom>
            <a:solidFill>
              <a:srgbClr val="2168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00" name="Google Shape;1769;p151"/>
            <p:cNvSpPr/>
            <p:nvPr/>
          </p:nvSpPr>
          <p:spPr>
            <a:xfrm>
              <a:off x="4559254" y="-1"/>
              <a:ext cx="2292626" cy="67742"/>
            </a:xfrm>
            <a:prstGeom prst="rect">
              <a:avLst/>
            </a:prstGeom>
            <a:solidFill>
              <a:srgbClr val="8904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01" name="Google Shape;1770;p151"/>
            <p:cNvSpPr/>
            <p:nvPr/>
          </p:nvSpPr>
          <p:spPr>
            <a:xfrm>
              <a:off x="6851808" y="-1"/>
              <a:ext cx="2292626" cy="67742"/>
            </a:xfrm>
            <a:prstGeom prst="rect">
              <a:avLst/>
            </a:prstGeom>
            <a:solidFill>
              <a:srgbClr val="57A7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grpSp>
        <p:nvGrpSpPr>
          <p:cNvPr id="2505" name="Google Shape;1771;p151"/>
          <p:cNvGrpSpPr/>
          <p:nvPr/>
        </p:nvGrpSpPr>
        <p:grpSpPr>
          <a:xfrm>
            <a:off x="480607" y="4505778"/>
            <a:ext cx="2267879" cy="290982"/>
            <a:chOff x="0" y="0"/>
            <a:chExt cx="2267877" cy="290981"/>
          </a:xfrm>
        </p:grpSpPr>
        <p:pic>
          <p:nvPicPr>
            <p:cNvPr id="2503" name="Google Shape;1772;p151" descr="Google Shape;1772;p15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027588" cy="290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4" name="Google Shape;1773;p151" descr="Google Shape;1773;p15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39189" y="46966"/>
              <a:ext cx="1028689" cy="19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6" name="Slide Number"/>
          <p:cNvSpPr txBox="1"/>
          <p:nvPr>
            <p:ph type="sldNum" sz="quarter" idx="2"/>
          </p:nvPr>
        </p:nvSpPr>
        <p:spPr>
          <a:xfrm>
            <a:off x="8468020" y="4516624"/>
            <a:ext cx="208387" cy="208251"/>
          </a:xfrm>
          <a:prstGeom prst="rect">
            <a:avLst/>
          </a:prstGeom>
        </p:spPr>
        <p:txBody>
          <a:bodyPr lIns="34275" tIns="34275" rIns="34275" bIns="34275">
            <a:spAutoFit/>
          </a:bodyPr>
          <a:lstStyle>
            <a:lvl1pPr>
              <a:defRPr sz="900">
                <a:solidFill>
                  <a:srgbClr val="216869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3" name="Google Shape;1775;p152" descr="Google Shape;1775;p1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399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4" name="Title Text"/>
          <p:cNvSpPr txBox="1"/>
          <p:nvPr>
            <p:ph type="title"/>
          </p:nvPr>
        </p:nvSpPr>
        <p:spPr>
          <a:xfrm>
            <a:off x="431223" y="1589770"/>
            <a:ext cx="8224501" cy="578401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90000"/>
              </a:lnSpc>
              <a:buClr>
                <a:srgbClr val="57A773"/>
              </a:buClr>
              <a:buSzPts val="2400"/>
              <a:buFont typeface="Helvetica"/>
              <a:buChar char="●"/>
              <a:defRPr sz="2400">
                <a:solidFill>
                  <a:srgbClr val="57A77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15" name="Body Level One…"/>
          <p:cNvSpPr txBox="1"/>
          <p:nvPr>
            <p:ph type="body" sz="quarter" idx="1"/>
          </p:nvPr>
        </p:nvSpPr>
        <p:spPr>
          <a:xfrm>
            <a:off x="1531768" y="2466914"/>
            <a:ext cx="2859601" cy="849301"/>
          </a:xfrm>
          <a:prstGeom prst="rect">
            <a:avLst/>
          </a:prstGeom>
        </p:spPr>
        <p:txBody>
          <a:bodyPr lIns="34275" tIns="34275" rIns="34275" bIns="34275" anchor="ctr"/>
          <a:lstStyle>
            <a:lvl1pPr marL="228600" indent="0">
              <a:lnSpc>
                <a:spcPct val="12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28600" indent="457200">
              <a:lnSpc>
                <a:spcPct val="12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8600" indent="914400">
              <a:lnSpc>
                <a:spcPct val="12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28600" indent="1371600">
              <a:lnSpc>
                <a:spcPct val="12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" indent="1828800">
              <a:lnSpc>
                <a:spcPct val="12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6" name="Google Shape;1778;p152"/>
          <p:cNvSpPr txBox="1"/>
          <p:nvPr>
            <p:ph type="body" sz="quarter" idx="21"/>
          </p:nvPr>
        </p:nvSpPr>
        <p:spPr>
          <a:xfrm>
            <a:off x="5796155" y="2466914"/>
            <a:ext cx="2859601" cy="849301"/>
          </a:xfrm>
          <a:prstGeom prst="rect">
            <a:avLst/>
          </a:prstGeom>
        </p:spPr>
        <p:txBody>
          <a:bodyPr lIns="34275" tIns="34275" rIns="34275" bIns="34275" anchor="ctr"/>
          <a:lstStyle/>
          <a:p>
            <a:pPr marL="228600" indent="0">
              <a:lnSpc>
                <a:spcPct val="12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grpSp>
        <p:nvGrpSpPr>
          <p:cNvPr id="2523" name="Google Shape;1779;p152"/>
          <p:cNvGrpSpPr/>
          <p:nvPr/>
        </p:nvGrpSpPr>
        <p:grpSpPr>
          <a:xfrm>
            <a:off x="32" y="-314"/>
            <a:ext cx="9144435" cy="67742"/>
            <a:chOff x="0" y="0"/>
            <a:chExt cx="9144433" cy="67740"/>
          </a:xfrm>
        </p:grpSpPr>
        <p:sp>
          <p:nvSpPr>
            <p:cNvPr id="2517" name="Google Shape;1780;p152"/>
            <p:cNvSpPr/>
            <p:nvPr/>
          </p:nvSpPr>
          <p:spPr>
            <a:xfrm>
              <a:off x="-1" y="-1"/>
              <a:ext cx="448331" cy="67742"/>
            </a:xfrm>
            <a:prstGeom prst="rect">
              <a:avLst/>
            </a:prstGeom>
            <a:solidFill>
              <a:srgbClr val="FADF6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18" name="Google Shape;1781;p152"/>
            <p:cNvSpPr/>
            <p:nvPr/>
          </p:nvSpPr>
          <p:spPr>
            <a:xfrm>
              <a:off x="448211" y="-1"/>
              <a:ext cx="1532833" cy="6774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19" name="Google Shape;1782;p152"/>
            <p:cNvSpPr/>
            <p:nvPr/>
          </p:nvSpPr>
          <p:spPr>
            <a:xfrm>
              <a:off x="1980957" y="-1"/>
              <a:ext cx="907498" cy="67742"/>
            </a:xfrm>
            <a:prstGeom prst="rect">
              <a:avLst/>
            </a:prstGeom>
            <a:solidFill>
              <a:srgbClr val="D9EF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20" name="Google Shape;1783;p152"/>
            <p:cNvSpPr/>
            <p:nvPr/>
          </p:nvSpPr>
          <p:spPr>
            <a:xfrm>
              <a:off x="2888622" y="-1"/>
              <a:ext cx="1670503" cy="67742"/>
            </a:xfrm>
            <a:prstGeom prst="rect">
              <a:avLst/>
            </a:prstGeom>
            <a:solidFill>
              <a:srgbClr val="2168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21" name="Google Shape;1784;p152"/>
            <p:cNvSpPr/>
            <p:nvPr/>
          </p:nvSpPr>
          <p:spPr>
            <a:xfrm>
              <a:off x="4559254" y="-1"/>
              <a:ext cx="2292626" cy="67742"/>
            </a:xfrm>
            <a:prstGeom prst="rect">
              <a:avLst/>
            </a:prstGeom>
            <a:solidFill>
              <a:srgbClr val="8904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22" name="Google Shape;1785;p152"/>
            <p:cNvSpPr/>
            <p:nvPr/>
          </p:nvSpPr>
          <p:spPr>
            <a:xfrm>
              <a:off x="6851808" y="-1"/>
              <a:ext cx="2292626" cy="67742"/>
            </a:xfrm>
            <a:prstGeom prst="rect">
              <a:avLst/>
            </a:prstGeom>
            <a:solidFill>
              <a:srgbClr val="57A7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grpSp>
        <p:nvGrpSpPr>
          <p:cNvPr id="2526" name="Google Shape;1786;p152"/>
          <p:cNvGrpSpPr/>
          <p:nvPr/>
        </p:nvGrpSpPr>
        <p:grpSpPr>
          <a:xfrm>
            <a:off x="4703256" y="3769050"/>
            <a:ext cx="3812066" cy="489126"/>
            <a:chOff x="0" y="0"/>
            <a:chExt cx="3812064" cy="489124"/>
          </a:xfrm>
        </p:grpSpPr>
        <p:pic>
          <p:nvPicPr>
            <p:cNvPr id="2524" name="Google Shape;1787;p152" descr="Google Shape;1787;p15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727266" cy="489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5" name="Google Shape;1788;p152" descr="Google Shape;1788;p15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2948" y="78947"/>
              <a:ext cx="1729117" cy="324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27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1790;p153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7DBED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5" name="Title Text"/>
          <p:cNvSpPr txBox="1"/>
          <p:nvPr>
            <p:ph type="title"/>
          </p:nvPr>
        </p:nvSpPr>
        <p:spPr>
          <a:xfrm>
            <a:off x="280557" y="273845"/>
            <a:ext cx="8522400" cy="685200"/>
          </a:xfrm>
          <a:prstGeom prst="rect">
            <a:avLst/>
          </a:prstGeom>
        </p:spPr>
        <p:txBody>
          <a:bodyPr lIns="34275" tIns="34275" rIns="34275" bIns="34275" anchor="ctr"/>
          <a:lstStyle>
            <a:lvl1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Char char="●"/>
              <a:defRPr sz="1100"/>
            </a:lvl1pPr>
          </a:lstStyle>
          <a:p>
            <a:pPr/>
            <a:r>
              <a:t>Title Text</a:t>
            </a:r>
          </a:p>
        </p:txBody>
      </p:sp>
      <p:grpSp>
        <p:nvGrpSpPr>
          <p:cNvPr id="2542" name="Google Shape;1792;p153"/>
          <p:cNvGrpSpPr/>
          <p:nvPr/>
        </p:nvGrpSpPr>
        <p:grpSpPr>
          <a:xfrm>
            <a:off x="4852571" y="4643442"/>
            <a:ext cx="4187542" cy="360886"/>
            <a:chOff x="0" y="0"/>
            <a:chExt cx="4187539" cy="360884"/>
          </a:xfrm>
        </p:grpSpPr>
        <p:pic>
          <p:nvPicPr>
            <p:cNvPr id="2536" name="Google Shape;1793;p153" descr="Google Shape;1793;p1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61012" y="181580"/>
              <a:ext cx="652015" cy="179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7" name="Google Shape;1794;p153" descr="Google Shape;1794;p153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565" t="18661" r="12036" b="23725"/>
            <a:stretch>
              <a:fillRect/>
            </a:stretch>
          </p:blipFill>
          <p:spPr>
            <a:xfrm>
              <a:off x="2630930" y="5845"/>
              <a:ext cx="617208" cy="355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8" name="Google Shape;1795;p153" descr="Google Shape;1795;p15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23639" r="61903" b="19464"/>
            <a:stretch>
              <a:fillRect/>
            </a:stretch>
          </p:blipFill>
          <p:spPr>
            <a:xfrm>
              <a:off x="954410" y="134750"/>
              <a:ext cx="788700" cy="226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9" name="Google Shape;1796;p153" descr="Google Shape;1796;p15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5623" y="-1"/>
              <a:ext cx="360884" cy="3608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0" name="Google Shape;1797;p153" descr="Google Shape;1797;p15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164"/>
              <a:ext cx="357721" cy="357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1" name="Google Shape;1798;p153" descr="Google Shape;1798;p15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66041" y="100195"/>
              <a:ext cx="821500" cy="260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3" name="Body Level One…"/>
          <p:cNvSpPr txBox="1"/>
          <p:nvPr>
            <p:ph type="body" idx="1"/>
          </p:nvPr>
        </p:nvSpPr>
        <p:spPr>
          <a:xfrm>
            <a:off x="274320" y="1304840"/>
            <a:ext cx="8503801" cy="3199802"/>
          </a:xfrm>
          <a:prstGeom prst="rect">
            <a:avLst/>
          </a:prstGeom>
        </p:spPr>
        <p:txBody>
          <a:bodyPr lIns="34275" tIns="34275" rIns="34275" bIns="34275"/>
          <a:lstStyle>
            <a:lvl1pPr indent="-3175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100"/>
              <a:defRPr sz="1100">
                <a:solidFill>
                  <a:srgbClr val="000000"/>
                </a:solidFill>
              </a:defRPr>
            </a:lvl1pPr>
            <a:lvl2pPr marL="914400" indent="-3175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100"/>
              <a:defRPr sz="1100">
                <a:solidFill>
                  <a:srgbClr val="000000"/>
                </a:solidFill>
              </a:defRPr>
            </a:lvl2pPr>
            <a:lvl3pPr marL="1371600" indent="-3175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100"/>
              <a:defRPr sz="1100">
                <a:solidFill>
                  <a:srgbClr val="000000"/>
                </a:solidFill>
              </a:defRPr>
            </a:lvl3pPr>
            <a:lvl4pPr marL="1828800" indent="-3175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100"/>
              <a:defRPr sz="1100">
                <a:solidFill>
                  <a:srgbClr val="000000"/>
                </a:solidFill>
              </a:defRPr>
            </a:lvl4pPr>
            <a:lvl5pPr marL="2286000" indent="-3175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100"/>
              <a:defRPr sz="11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88;p17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59" name="Google Shape;89;p1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0" name="Google Shape;90;p1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1" name="Google Shape;91;p1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2" name="Google Shape;92;p1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3" name="Google Shape;93;p1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4" name="Google Shape;94;p1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66" name="Google Shape;95;p1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7" name="Google Shape;96;p1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68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1801;p154"/>
          <p:cNvGrpSpPr/>
          <p:nvPr/>
        </p:nvGrpSpPr>
        <p:grpSpPr>
          <a:xfrm>
            <a:off x="118782" y="164892"/>
            <a:ext cx="220948" cy="456615"/>
            <a:chOff x="0" y="0"/>
            <a:chExt cx="220946" cy="456613"/>
          </a:xfrm>
        </p:grpSpPr>
        <p:sp>
          <p:nvSpPr>
            <p:cNvPr id="2551" name="Google Shape;1802;p15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803;p15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804;p15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805;p15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806;p15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807;p15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5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59" name="Google Shape;1809;p15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02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60" name="Google Shape;1810;p15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7" name="Google Shape;1813;p156" descr="Google Shape;1813;p15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5"/>
            <a:ext cx="1601479" cy="89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8" name="Google Shape;1814;p156" descr="Google Shape;1814;p156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2569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0" name="Google Shape;1816;p156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2571" name="Google Shape;1817;p156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05246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572" name="Google Shape;1818;p15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73" name="Google Shape;1819;p15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7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1821;p157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grpSp>
        <p:nvGrpSpPr>
          <p:cNvPr id="2588" name="Google Shape;1822;p157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582" name="Google Shape;1823;p15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583" name="Google Shape;1824;p15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584" name="Google Shape;1825;p15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585" name="Google Shape;1826;p15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586" name="Google Shape;1827;p15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587" name="Google Shape;1828;p15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58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90" name="Google Shape;1830;p15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91" name="Google Shape;1831;p15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92" name="Google Shape;1832;p15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593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608" name="Google Shape;1837;p158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602" name="Google Shape;1838;p15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03" name="Google Shape;1839;p15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04" name="Google Shape;1840;p15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05" name="Google Shape;1841;p15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06" name="Google Shape;1842;p15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07" name="Google Shape;1843;p15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60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10" name="Google Shape;1845;p15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11" name="Google Shape;1846;p15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12" name="Google Shape;1847;p15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5" name="Google Shape;1849;p159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619" name="Google Shape;1850;p15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20" name="Google Shape;1851;p15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21" name="Google Shape;1852;p15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22" name="Google Shape;1853;p15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23" name="Google Shape;1854;p15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24" name="Google Shape;1855;p15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626" name="Google Shape;1856;p15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27" name="Google Shape;1857;p15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628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9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3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1861;p160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749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63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645" name="Google Shape;1863;p160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639" name="Google Shape;1864;p160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40" name="Google Shape;1865;p160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41" name="Google Shape;1866;p160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42" name="Google Shape;1867;p160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43" name="Google Shape;1868;p160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44" name="Google Shape;1869;p160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646" name="Google Shape;1870;p16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47" name="Google Shape;1871;p16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48" name="Google Shape;1872;p16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1874;p161"/>
          <p:cNvGrpSpPr/>
          <p:nvPr/>
        </p:nvGrpSpPr>
        <p:grpSpPr>
          <a:xfrm>
            <a:off x="2887218" y="0"/>
            <a:ext cx="6256839" cy="5143500"/>
            <a:chOff x="0" y="0"/>
            <a:chExt cx="6256838" cy="5143500"/>
          </a:xfrm>
        </p:grpSpPr>
        <p:sp>
          <p:nvSpPr>
            <p:cNvPr id="2655" name="Google Shape;1875;p161"/>
            <p:cNvSpPr/>
            <p:nvPr/>
          </p:nvSpPr>
          <p:spPr>
            <a:xfrm>
              <a:off x="0" y="0"/>
              <a:ext cx="3130808" cy="5143500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56" name="Google Shape;1876;p161"/>
            <p:cNvSpPr/>
            <p:nvPr/>
          </p:nvSpPr>
          <p:spPr>
            <a:xfrm>
              <a:off x="3126031" y="0"/>
              <a:ext cx="3130808" cy="5143500"/>
            </a:xfrm>
            <a:prstGeom prst="rect">
              <a:avLst/>
            </a:prstGeom>
            <a:solidFill>
              <a:srgbClr val="0524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658" name="Body Level One…"/>
          <p:cNvSpPr txBox="1"/>
          <p:nvPr>
            <p:ph type="body" sz="half" idx="1"/>
          </p:nvPr>
        </p:nvSpPr>
        <p:spPr>
          <a:xfrm>
            <a:off x="3153600" y="468000"/>
            <a:ext cx="2560201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9" name="Google Shape;1878;p161"/>
          <p:cNvSpPr txBox="1"/>
          <p:nvPr>
            <p:ph type="body" sz="half" idx="21"/>
          </p:nvPr>
        </p:nvSpPr>
        <p:spPr>
          <a:xfrm>
            <a:off x="6289180" y="467999"/>
            <a:ext cx="2560201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grpSp>
        <p:nvGrpSpPr>
          <p:cNvPr id="2666" name="Google Shape;1879;p161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660" name="Google Shape;1880;p16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61" name="Google Shape;1881;p16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62" name="Google Shape;1882;p16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63" name="Google Shape;1883;p16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64" name="Google Shape;1884;p16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65" name="Google Shape;1885;p16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66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68" name="Google Shape;1887;p16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69" name="Google Shape;1888;p16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70" name="Google Shape;1889;p16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671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1892;p162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679" name="Google Shape;1893;p162"/>
          <p:cNvSpPr/>
          <p:nvPr/>
        </p:nvSpPr>
        <p:spPr>
          <a:xfrm>
            <a:off x="-1" y="0"/>
            <a:ext cx="2926202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68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81" name="Google Shape;1895;p16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82" name="Google Shape;1896;p16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83" name="Google Shape;1897;p16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690" name="Google Shape;1898;p162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684" name="Google Shape;1899;p16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85" name="Google Shape;1900;p16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86" name="Google Shape;1901;p16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87" name="Google Shape;1902;p16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88" name="Google Shape;1903;p16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689" name="Google Shape;1904;p16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691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1907;p163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699" name="Google Shape;1909;p163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700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02" name="Google Shape;1912;p16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03" name="Google Shape;1913;p16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04" name="Google Shape;1914;p16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711" name="Google Shape;1915;p163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705" name="Google Shape;1916;p16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06" name="Google Shape;1917;p16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07" name="Google Shape;1918;p16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08" name="Google Shape;1919;p16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09" name="Google Shape;1920;p16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10" name="Google Shape;1921;p16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8" name="Google Shape;1923;p164" descr="Google Shape;1923;p1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4"/>
            <a:ext cx="1601479" cy="893417"/>
          </a:xfrm>
          <a:prstGeom prst="rect">
            <a:avLst/>
          </a:prstGeom>
          <a:ln w="12700">
            <a:miter lim="400000"/>
          </a:ln>
        </p:spPr>
      </p:pic>
      <p:sp>
        <p:nvSpPr>
          <p:cNvPr id="2719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0" name="Google Shape;1925;p164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2721" name="Google Shape;1926;p164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pic>
        <p:nvPicPr>
          <p:cNvPr id="2722" name="Google Shape;1927;p164" descr="Google Shape;1927;p164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2723" name="Google Shape;1928;p16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24" name="Google Shape;1929;p16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2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00;p18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749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85" name="Google Shape;102;p1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79" name="Google Shape;103;p1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0" name="Google Shape;104;p1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1" name="Google Shape;105;p1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2" name="Google Shape;106;p1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3" name="Google Shape;107;p1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84" name="Google Shape;108;p1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86" name="Google Shape;109;p1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7" name="Google Shape;110;p1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8" name="Google Shape;111;p1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739" name="Google Shape;1932;p165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733" name="Google Shape;1933;p165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34" name="Google Shape;1934;p165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35" name="Google Shape;1935;p165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36" name="Google Shape;1936;p165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37" name="Google Shape;1937;p165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38" name="Google Shape;1938;p165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740" name="Google Shape;1939;p16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41" name="Google Shape;1940;p16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42" name="Google Shape;1941;p16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743" name="Google Shape;1942;p165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2744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758" name="Google Shape;1946;p166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752" name="Google Shape;1947;p166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53" name="Google Shape;1948;p166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54" name="Google Shape;1949;p166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55" name="Google Shape;1950;p166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56" name="Google Shape;1951;p166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57" name="Google Shape;1952;p166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75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60" name="Google Shape;1954;p16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61" name="Google Shape;1955;p16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62" name="Google Shape;1956;p16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Body Level One…"/>
          <p:cNvSpPr txBox="1"/>
          <p:nvPr>
            <p:ph type="body" sz="half" idx="1"/>
          </p:nvPr>
        </p:nvSpPr>
        <p:spPr>
          <a:xfrm>
            <a:off x="862386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0" name="Google Shape;1959;p167"/>
          <p:cNvSpPr txBox="1"/>
          <p:nvPr>
            <p:ph type="body" sz="half" idx="21"/>
          </p:nvPr>
        </p:nvSpPr>
        <p:spPr>
          <a:xfrm>
            <a:off x="4977912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77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778" name="Google Shape;1961;p167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772" name="Google Shape;1962;p16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73" name="Google Shape;1963;p16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74" name="Google Shape;1964;p16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75" name="Google Shape;1965;p16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76" name="Google Shape;1966;p16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77" name="Google Shape;1967;p16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77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80" name="Google Shape;1969;p16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81" name="Google Shape;1970;p16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82" name="Google Shape;1971;p16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796" name="Google Shape;1974;p168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790" name="Google Shape;1975;p16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91" name="Google Shape;1976;p16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92" name="Google Shape;1977;p16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93" name="Google Shape;1978;p16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94" name="Google Shape;1979;p16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795" name="Google Shape;1980;p16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797" name="Google Shape;1981;p16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98" name="Google Shape;1982;p16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99" name="Google Shape;1983;p16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800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4" name="Google Shape;1987;p169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808" name="Google Shape;1988;p169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09" name="Google Shape;1989;p169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10" name="Google Shape;1990;p169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11" name="Google Shape;1991;p169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12" name="Google Shape;1992;p169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13" name="Google Shape;1993;p169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81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16" name="Google Shape;1995;p16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17" name="Google Shape;1996;p16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18" name="Google Shape;1997;p16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1" name="Google Shape;1999;p170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825" name="Google Shape;2000;p17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26" name="Google Shape;2001;p17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27" name="Google Shape;2002;p17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28" name="Google Shape;2003;p17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29" name="Google Shape;2004;p17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30" name="Google Shape;2005;p17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83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33" name="Google Shape;2007;p17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34" name="Google Shape;2008;p17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35" name="Google Shape;2009;p17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849" name="Google Shape;2012;p171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843" name="Google Shape;2013;p17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44" name="Google Shape;2014;p17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45" name="Google Shape;2015;p17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46" name="Google Shape;2016;p17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47" name="Google Shape;2017;p17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48" name="Google Shape;2018;p17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850" name="Google Shape;2019;p17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51" name="Google Shape;2020;p17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52" name="Google Shape;2021;p17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866" name="Google Shape;2024;p172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860" name="Google Shape;2025;p17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61" name="Google Shape;2026;p17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62" name="Google Shape;2027;p17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63" name="Google Shape;2028;p17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64" name="Google Shape;2029;p17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65" name="Google Shape;2030;p17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867" name="Google Shape;2031;p17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68" name="Google Shape;2032;p17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69" name="Google Shape;2033;p17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035;p173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749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87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884" name="Google Shape;2037;p173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2878" name="Google Shape;2038;p17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79" name="Google Shape;2039;p17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80" name="Google Shape;2040;p17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81" name="Google Shape;2041;p17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82" name="Google Shape;2042;p17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83" name="Google Shape;2043;p17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885" name="Google Shape;2044;p17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86" name="Google Shape;2045;p17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87" name="Google Shape;2046;p17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048;p174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89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902" name="Google Shape;2050;p174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896" name="Google Shape;2051;p17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97" name="Google Shape;2052;p17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98" name="Google Shape;2053;p17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899" name="Google Shape;2054;p17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00" name="Google Shape;2055;p17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01" name="Google Shape;2056;p17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90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04" name="Google Shape;2058;p17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05" name="Google Shape;2059;p17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06" name="Google Shape;2060;p17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13;p19"/>
          <p:cNvGrpSpPr/>
          <p:nvPr/>
        </p:nvGrpSpPr>
        <p:grpSpPr>
          <a:xfrm>
            <a:off x="2887218" y="0"/>
            <a:ext cx="6256839" cy="5143500"/>
            <a:chOff x="0" y="0"/>
            <a:chExt cx="6256838" cy="5143500"/>
          </a:xfrm>
        </p:grpSpPr>
        <p:sp>
          <p:nvSpPr>
            <p:cNvPr id="195" name="Google Shape;114;p19"/>
            <p:cNvSpPr/>
            <p:nvPr/>
          </p:nvSpPr>
          <p:spPr>
            <a:xfrm>
              <a:off x="0" y="0"/>
              <a:ext cx="3130808" cy="5143500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Google Shape;115;p19"/>
            <p:cNvSpPr/>
            <p:nvPr/>
          </p:nvSpPr>
          <p:spPr>
            <a:xfrm>
              <a:off x="3126031" y="0"/>
              <a:ext cx="3130808" cy="5143500"/>
            </a:xfrm>
            <a:prstGeom prst="rect">
              <a:avLst/>
            </a:prstGeom>
            <a:solidFill>
              <a:srgbClr val="0524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8" name="Body Level One…"/>
          <p:cNvSpPr txBox="1"/>
          <p:nvPr>
            <p:ph type="body" sz="half" idx="1"/>
          </p:nvPr>
        </p:nvSpPr>
        <p:spPr>
          <a:xfrm>
            <a:off x="3153600" y="468000"/>
            <a:ext cx="2560201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Google Shape;117;p19"/>
          <p:cNvSpPr txBox="1"/>
          <p:nvPr>
            <p:ph type="body" sz="half" idx="21"/>
          </p:nvPr>
        </p:nvSpPr>
        <p:spPr>
          <a:xfrm>
            <a:off x="6289180" y="467999"/>
            <a:ext cx="2560201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06" name="Google Shape;118;p19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00" name="Google Shape;119;p19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1" name="Google Shape;120;p19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2" name="Google Shape;121;p19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3" name="Google Shape;122;p19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4" name="Google Shape;123;p19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05" name="Google Shape;124;p19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8" name="Google Shape;126;p1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9" name="Google Shape;127;p1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0" name="Google Shape;128;p1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11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062;p175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914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921" name="Google Shape;2064;p175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915" name="Google Shape;2065;p17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16" name="Google Shape;2066;p17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17" name="Google Shape;2067;p17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18" name="Google Shape;2068;p17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19" name="Google Shape;2069;p17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20" name="Google Shape;2070;p17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92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23" name="Google Shape;2072;p17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24" name="Google Shape;2073;p17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25" name="Google Shape;2074;p17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076;p176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932" name="Google Shape;2077;p176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33" name="Google Shape;2078;p176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34" name="Google Shape;2079;p176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35" name="Google Shape;2080;p176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36" name="Google Shape;2081;p176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37" name="Google Shape;2082;p176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93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40" name="Google Shape;2084;p17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41" name="Google Shape;2085;p17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42" name="Google Shape;2086;p17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94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4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5" name="Google Shape;2089;p176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8" name="Google Shape;2091;p177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952" name="Google Shape;2092;p17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53" name="Google Shape;2093;p17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54" name="Google Shape;2094;p17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55" name="Google Shape;2095;p17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56" name="Google Shape;2096;p17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57" name="Google Shape;2097;p17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95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60" name="Google Shape;2099;p17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61" name="Google Shape;2100;p17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62" name="Google Shape;2101;p17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96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6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65" name="Google Shape;2104;p177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106;p178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973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4" name="Google Shape;2108;p178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grpSp>
        <p:nvGrpSpPr>
          <p:cNvPr id="2981" name="Google Shape;2109;p178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975" name="Google Shape;2110;p17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76" name="Google Shape;2111;p17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77" name="Google Shape;2112;p17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78" name="Google Shape;2113;p17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79" name="Google Shape;2114;p17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80" name="Google Shape;2115;p17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298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83" name="Google Shape;2117;p17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84" name="Google Shape;2118;p17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85" name="Google Shape;2119;p17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986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122;p179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299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5" name="Google Shape;2124;p179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grpSp>
        <p:nvGrpSpPr>
          <p:cNvPr id="3002" name="Google Shape;2125;p179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2996" name="Google Shape;2126;p179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97" name="Google Shape;2127;p179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98" name="Google Shape;2128;p179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2999" name="Google Shape;2129;p179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00" name="Google Shape;2130;p179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01" name="Google Shape;2131;p179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00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04" name="Google Shape;2133;p17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05" name="Google Shape;2134;p17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06" name="Google Shape;2135;p17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3007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2138;p180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15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6" name="Google Shape;2140;p180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1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18" name="Google Shape;2142;p18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19" name="Google Shape;2143;p18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20" name="Google Shape;2144;p18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027" name="Google Shape;2145;p180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021" name="Google Shape;2146;p180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22" name="Google Shape;2147;p180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23" name="Google Shape;2148;p180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24" name="Google Shape;2149;p180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25" name="Google Shape;2150;p180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26" name="Google Shape;2151;p180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028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2154;p181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36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7" name="Google Shape;2156;p181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3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39" name="Google Shape;2158;p18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40" name="Google Shape;2159;p18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41" name="Google Shape;2160;p18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048" name="Google Shape;2161;p181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042" name="Google Shape;2162;p18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43" name="Google Shape;2163;p18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44" name="Google Shape;2164;p18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45" name="Google Shape;2165;p18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46" name="Google Shape;2166;p18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47" name="Google Shape;2167;p18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04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2170;p182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57" name="Google Shape;2171;p182"/>
          <p:cNvSpPr/>
          <p:nvPr/>
        </p:nvSpPr>
        <p:spPr>
          <a:xfrm>
            <a:off x="-2" y="0"/>
            <a:ext cx="2926202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5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59" name="Google Shape;2173;p18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60" name="Google Shape;2174;p18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61" name="Google Shape;2175;p18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068" name="Google Shape;2176;p182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062" name="Google Shape;2177;p18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63" name="Google Shape;2178;p18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64" name="Google Shape;2179;p18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65" name="Google Shape;2180;p18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66" name="Google Shape;2181;p18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67" name="Google Shape;2182;p18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06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2185;p18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77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084" name="Google Shape;2187;p183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3078" name="Google Shape;2188;p183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79" name="Google Shape;2189;p183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80" name="Google Shape;2190;p183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81" name="Google Shape;2191;p183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82" name="Google Shape;2192;p183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83" name="Google Shape;2193;p183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08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86" name="Google Shape;2195;p18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87" name="Google Shape;2196;p18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88" name="Google Shape;2197;p18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3089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2200;p18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097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104" name="Google Shape;2202;p184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3098" name="Google Shape;2203;p18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099" name="Google Shape;2204;p18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00" name="Google Shape;2205;p18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01" name="Google Shape;2206;p18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02" name="Google Shape;2207;p18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03" name="Google Shape;2208;p18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10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06" name="Google Shape;2210;p18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07" name="Google Shape;2211;p18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08" name="Google Shape;2212;p18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3109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131;p20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219" name="Google Shape;132;p20"/>
          <p:cNvSpPr/>
          <p:nvPr/>
        </p:nvSpPr>
        <p:spPr>
          <a:xfrm>
            <a:off x="-1" y="0"/>
            <a:ext cx="2926202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1" name="Google Shape;134;p2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2" name="Google Shape;135;p2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3" name="Google Shape;136;p2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30" name="Google Shape;137;p20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24" name="Google Shape;138;p20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5" name="Google Shape;139;p20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6" name="Google Shape;140;p20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7" name="Google Shape;141;p20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8" name="Google Shape;142;p20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29" name="Google Shape;143;p20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31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2215;p18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117" name="Google Shape;2216;p18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118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20" name="Google Shape;2219;p18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21" name="Google Shape;2220;p18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22" name="Google Shape;2221;p18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129" name="Google Shape;2222;p185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123" name="Google Shape;2223;p185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24" name="Google Shape;2224;p185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25" name="Google Shape;2225;p185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26" name="Google Shape;2226;p185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27" name="Google Shape;2227;p185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28" name="Google Shape;2228;p185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130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2231;p18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138" name="Google Shape;2232;p18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13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41" name="Google Shape;2235;p18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42" name="Google Shape;2236;p18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43" name="Google Shape;2237;p18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150" name="Google Shape;2238;p186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144" name="Google Shape;2239;p18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45" name="Google Shape;2240;p18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46" name="Google Shape;2241;p18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47" name="Google Shape;2242;p18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48" name="Google Shape;2243;p18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49" name="Google Shape;2244;p18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15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2247;p18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15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61" name="Google Shape;2250;p18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62" name="Google Shape;2251;p18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63" name="Google Shape;2252;p18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170" name="Google Shape;2253;p187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164" name="Google Shape;2254;p18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65" name="Google Shape;2255;p18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66" name="Google Shape;2256;p18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67" name="Google Shape;2257;p18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68" name="Google Shape;2258;p18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69" name="Google Shape;2259;p18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17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2262;p18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17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81" name="Google Shape;2265;p18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82" name="Google Shape;2266;p18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83" name="Google Shape;2267;p18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190" name="Google Shape;2268;p188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184" name="Google Shape;2269;p18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85" name="Google Shape;2270;p18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86" name="Google Shape;2271;p18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87" name="Google Shape;2272;p18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88" name="Google Shape;2273;p18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189" name="Google Shape;2274;p18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19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2278;p189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199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06" name="Google Shape;2280;p189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3200" name="Google Shape;2281;p189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01" name="Google Shape;2282;p189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02" name="Google Shape;2283;p189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03" name="Google Shape;2284;p189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04" name="Google Shape;2285;p189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05" name="Google Shape;2286;p189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20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08" name="Google Shape;2288;p18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09" name="Google Shape;2289;p18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10" name="Google Shape;2290;p18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2293;p190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218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25" name="Google Shape;2295;p190"/>
          <p:cNvGrpSpPr/>
          <p:nvPr/>
        </p:nvGrpSpPr>
        <p:grpSpPr>
          <a:xfrm>
            <a:off x="118794" y="164892"/>
            <a:ext cx="220948" cy="456615"/>
            <a:chOff x="0" y="0"/>
            <a:chExt cx="220946" cy="456613"/>
          </a:xfrm>
        </p:grpSpPr>
        <p:sp>
          <p:nvSpPr>
            <p:cNvPr id="3219" name="Google Shape;2296;p19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20" name="Google Shape;2297;p19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21" name="Google Shape;2298;p19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22" name="Google Shape;2299;p19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23" name="Google Shape;2300;p19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24" name="Google Shape;2301;p19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  <p:sp>
        <p:nvSpPr>
          <p:cNvPr id="3226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27" name="Google Shape;2303;p19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28" name="Google Shape;2304;p19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29" name="Google Shape;2305;p19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2308;p191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237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39" name="Google Shape;2311;p19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40" name="Google Shape;2312;p19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41" name="Google Shape;2313;p19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248" name="Google Shape;2314;p191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242" name="Google Shape;2315;p19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43" name="Google Shape;2316;p19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44" name="Google Shape;2317;p19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45" name="Google Shape;2318;p19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46" name="Google Shape;2319;p19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47" name="Google Shape;2320;p19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2323;p192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256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58" name="Google Shape;2326;p19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59" name="Google Shape;2327;p19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60" name="Google Shape;2328;p19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267" name="Google Shape;2329;p192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261" name="Google Shape;2330;p19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62" name="Google Shape;2331;p19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63" name="Google Shape;2332;p19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64" name="Google Shape;2333;p19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65" name="Google Shape;2334;p19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66" name="Google Shape;2335;p19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2337;p193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275" name="Google Shape;2339;p193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276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78" name="Google Shape;2342;p19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79" name="Google Shape;2343;p19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80" name="Google Shape;2344;p19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3287" name="Google Shape;2345;p193"/>
          <p:cNvGrpSpPr/>
          <p:nvPr/>
        </p:nvGrpSpPr>
        <p:grpSpPr>
          <a:xfrm>
            <a:off x="118711" y="164829"/>
            <a:ext cx="221040" cy="457089"/>
            <a:chOff x="0" y="0"/>
            <a:chExt cx="221038" cy="457087"/>
          </a:xfrm>
        </p:grpSpPr>
        <p:sp>
          <p:nvSpPr>
            <p:cNvPr id="3281" name="Google Shape;2346;p19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82" name="Google Shape;2347;p19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83" name="Google Shape;2348;p19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84" name="Google Shape;2349;p19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85" name="Google Shape;2350;p19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  <p:sp>
          <p:nvSpPr>
            <p:cNvPr id="3286" name="Google Shape;2351;p19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46;p21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239" name="Google Shape;148;p21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40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2" name="Google Shape;151;p2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3" name="Google Shape;152;p2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4" name="Google Shape;153;p2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251" name="Google Shape;154;p21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45" name="Google Shape;155;p2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6" name="Google Shape;156;p2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7" name="Google Shape;157;p2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8" name="Google Shape;158;p2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49" name="Google Shape;159;p2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50" name="Google Shape;160;p2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4" name="Google Shape;2357;p198"/>
          <p:cNvGrpSpPr/>
          <p:nvPr/>
        </p:nvGrpSpPr>
        <p:grpSpPr>
          <a:xfrm>
            <a:off x="-1" y="5092458"/>
            <a:ext cx="9144077" cy="58276"/>
            <a:chOff x="0" y="0"/>
            <a:chExt cx="9144076" cy="58275"/>
          </a:xfrm>
        </p:grpSpPr>
        <p:sp>
          <p:nvSpPr>
            <p:cNvPr id="3322" name="Google Shape;2358;p198"/>
            <p:cNvSpPr/>
            <p:nvPr/>
          </p:nvSpPr>
          <p:spPr>
            <a:xfrm>
              <a:off x="-1" y="0"/>
              <a:ext cx="2383201" cy="58276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23" name="Google Shape;2359;p198"/>
            <p:cNvSpPr/>
            <p:nvPr/>
          </p:nvSpPr>
          <p:spPr>
            <a:xfrm>
              <a:off x="2383277" y="0"/>
              <a:ext cx="6760799" cy="58275"/>
            </a:xfrm>
            <a:prstGeom prst="rect">
              <a:avLst/>
            </a:prstGeom>
            <a:gradFill flip="none" rotWithShape="1">
              <a:gsLst>
                <a:gs pos="0">
                  <a:srgbClr val="0092DA"/>
                </a:gs>
                <a:gs pos="10000">
                  <a:srgbClr val="94DEF9"/>
                </a:gs>
                <a:gs pos="21000">
                  <a:srgbClr val="FFFFFF"/>
                </a:gs>
                <a:gs pos="77000">
                  <a:srgbClr val="00B0F0"/>
                </a:gs>
                <a:gs pos="100000">
                  <a:srgbClr val="0070C0"/>
                </a:gs>
              </a:gsLst>
              <a:lin ang="10800025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325" name="Title Text"/>
          <p:cNvSpPr txBox="1"/>
          <p:nvPr>
            <p:ph type="title"/>
          </p:nvPr>
        </p:nvSpPr>
        <p:spPr>
          <a:xfrm>
            <a:off x="115200" y="119057"/>
            <a:ext cx="8915101" cy="329401"/>
          </a:xfrm>
          <a:prstGeom prst="rect">
            <a:avLst/>
          </a:prstGeom>
        </p:spPr>
        <p:txBody>
          <a:bodyPr lIns="34275" tIns="34275" rIns="34275" bIns="34275" anchor="ctr"/>
          <a:lstStyle>
            <a:lvl1pPr>
              <a:lnSpc>
                <a:spcPct val="90000"/>
              </a:lnSpc>
              <a:buClr>
                <a:srgbClr val="000000"/>
              </a:buClr>
              <a:buSzPts val="2000"/>
              <a:buFont typeface="Calibri"/>
              <a:buChar char="●"/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326" name="Body Level One…"/>
          <p:cNvSpPr txBox="1"/>
          <p:nvPr>
            <p:ph type="body" sz="quarter" idx="1"/>
          </p:nvPr>
        </p:nvSpPr>
        <p:spPr>
          <a:xfrm>
            <a:off x="113954" y="437345"/>
            <a:ext cx="8915102" cy="437401"/>
          </a:xfrm>
          <a:prstGeom prst="rect">
            <a:avLst/>
          </a:prstGeom>
        </p:spPr>
        <p:txBody>
          <a:bodyPr lIns="34275" tIns="34275" rIns="34275" bIns="34275"/>
          <a:lstStyle>
            <a:lvl1pPr marL="228600" inden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10298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2pPr>
            <a:lvl3pPr marL="14870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3pPr>
            <a:lvl4pPr marL="19442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4pPr>
            <a:lvl5pPr marL="24014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7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162;p22" descr="Google Shape;162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4"/>
            <a:ext cx="1601479" cy="89341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Google Shape;164;p22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261" name="Google Shape;165;p22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pic>
        <p:nvPicPr>
          <p:cNvPr id="262" name="Google Shape;166;p22" descr="Google Shape;166;p22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Google Shape;167;p2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4" name="Google Shape;168;p2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79" name="Google Shape;171;p2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273" name="Google Shape;172;p2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74" name="Google Shape;173;p2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75" name="Google Shape;174;p2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76" name="Google Shape;175;p2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77" name="Google Shape;176;p2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78" name="Google Shape;177;p2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80" name="Google Shape;178;p2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1" name="Google Shape;179;p2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2" name="Google Shape;180;p2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283" name="Google Shape;181;p23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284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298" name="Google Shape;185;p24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292" name="Google Shape;186;p2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93" name="Google Shape;187;p2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94" name="Google Shape;188;p2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95" name="Google Shape;189;p2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96" name="Google Shape;190;p2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297" name="Google Shape;191;p2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29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0" name="Google Shape;193;p2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1" name="Google Shape;194;p2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2" name="Google Shape;195;p2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Body Level One…"/>
          <p:cNvSpPr txBox="1"/>
          <p:nvPr>
            <p:ph type="body" sz="half" idx="1"/>
          </p:nvPr>
        </p:nvSpPr>
        <p:spPr>
          <a:xfrm>
            <a:off x="862386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Google Shape;198;p25"/>
          <p:cNvSpPr txBox="1"/>
          <p:nvPr>
            <p:ph type="body" sz="half" idx="21"/>
          </p:nvPr>
        </p:nvSpPr>
        <p:spPr>
          <a:xfrm>
            <a:off x="4977912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318" name="Google Shape;200;p2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312" name="Google Shape;201;p2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13" name="Google Shape;202;p2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14" name="Google Shape;203;p2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15" name="Google Shape;204;p2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16" name="Google Shape;205;p2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17" name="Google Shape;206;p2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31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0" name="Google Shape;208;p2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1" name="Google Shape;209;p2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2" name="Google Shape;210;p2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36" name="Google Shape;213;p2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330" name="Google Shape;214;p2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31" name="Google Shape;215;p2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32" name="Google Shape;216;p2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33" name="Google Shape;217;p2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34" name="Google Shape;218;p2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35" name="Google Shape;219;p2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337" name="Google Shape;220;p2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8" name="Google Shape;221;p2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9" name="Google Shape;222;p2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340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1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226;p27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348" name="Google Shape;227;p2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49" name="Google Shape;228;p2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50" name="Google Shape;229;p2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51" name="Google Shape;230;p2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52" name="Google Shape;231;p2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53" name="Google Shape;232;p2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35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6" name="Google Shape;234;p2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7" name="Google Shape;235;p2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8" name="Google Shape;236;p2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238;p28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365" name="Google Shape;239;p2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66" name="Google Shape;240;p2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67" name="Google Shape;241;p2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68" name="Google Shape;242;p2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69" name="Google Shape;243;p2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70" name="Google Shape;244;p2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3" name="Google Shape;246;p2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74" name="Google Shape;247;p2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75" name="Google Shape;248;p2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89" name="Google Shape;251;p2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383" name="Google Shape;252;p2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84" name="Google Shape;253;p2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85" name="Google Shape;254;p2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86" name="Google Shape;255;p2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87" name="Google Shape;256;p2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388" name="Google Shape;257;p2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390" name="Google Shape;258;p2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91" name="Google Shape;259;p2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92" name="Google Shape;260;p2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06" name="Google Shape;263;p30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400" name="Google Shape;264;p30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01" name="Google Shape;265;p30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02" name="Google Shape;266;p30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03" name="Google Shape;267;p30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04" name="Google Shape;268;p30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05" name="Google Shape;269;p30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407" name="Google Shape;270;p3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8" name="Google Shape;271;p3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9" name="Google Shape;272;p3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274;p31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749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24" name="Google Shape;276;p31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418" name="Google Shape;277;p3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19" name="Google Shape;278;p3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20" name="Google Shape;279;p3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21" name="Google Shape;280;p3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22" name="Google Shape;281;p3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23" name="Google Shape;282;p3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425" name="Google Shape;283;p3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26" name="Google Shape;284;p3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27" name="Google Shape;285;p3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287;p32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35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442" name="Google Shape;289;p32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436" name="Google Shape;290;p32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37" name="Google Shape;291;p32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38" name="Google Shape;292;p32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39" name="Google Shape;293;p32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40" name="Google Shape;294;p32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41" name="Google Shape;295;p32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44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4" name="Google Shape;297;p3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5" name="Google Shape;298;p3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6" name="Google Shape;299;p3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301;p33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54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461" name="Google Shape;303;p33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455" name="Google Shape;304;p33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56" name="Google Shape;305;p33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57" name="Google Shape;306;p33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58" name="Google Shape;307;p33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59" name="Google Shape;308;p33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60" name="Google Shape;309;p33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46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3" name="Google Shape;311;p3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64" name="Google Shape;312;p3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65" name="Google Shape;313;p3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315;p34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472" name="Google Shape;316;p3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73" name="Google Shape;317;p3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74" name="Google Shape;318;p3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75" name="Google Shape;319;p3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76" name="Google Shape;320;p3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77" name="Google Shape;321;p3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47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0" name="Google Shape;323;p3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1" name="Google Shape;324;p3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2" name="Google Shape;325;p3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48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5" name="Google Shape;328;p34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330;p3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492" name="Google Shape;331;p3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93" name="Google Shape;332;p3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94" name="Google Shape;333;p3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95" name="Google Shape;334;p3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96" name="Google Shape;335;p3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97" name="Google Shape;336;p3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49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0" name="Google Shape;338;p3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1" name="Google Shape;339;p3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2" name="Google Shape;340;p3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50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Google Shape;343;p35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345;p36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13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4" name="Google Shape;347;p36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1" name="Google Shape;348;p36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515" name="Google Shape;349;p36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16" name="Google Shape;350;p36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17" name="Google Shape;351;p36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18" name="Google Shape;352;p36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19" name="Google Shape;353;p36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20" name="Google Shape;354;p36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52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3" name="Google Shape;356;p3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24" name="Google Shape;357;p3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25" name="Google Shape;358;p3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526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361;p37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34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Google Shape;363;p37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42" name="Google Shape;364;p37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536" name="Google Shape;365;p3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37" name="Google Shape;366;p3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38" name="Google Shape;367;p3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39" name="Google Shape;368;p3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40" name="Google Shape;369;p3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41" name="Google Shape;370;p3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4" name="Google Shape;372;p3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45" name="Google Shape;373;p3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46" name="Google Shape;374;p3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547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377;p38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55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6" name="Google Shape;379;p38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8" name="Google Shape;381;p3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9" name="Google Shape;382;p3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0" name="Google Shape;383;p3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567" name="Google Shape;384;p3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561" name="Google Shape;385;p3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62" name="Google Shape;386;p3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63" name="Google Shape;387;p3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64" name="Google Shape;388;p3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65" name="Google Shape;389;p3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66" name="Google Shape;390;p3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568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393;p39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76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7" name="Google Shape;395;p39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9" name="Google Shape;397;p3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0" name="Google Shape;398;p3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1" name="Google Shape;399;p3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588" name="Google Shape;400;p3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582" name="Google Shape;401;p3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83" name="Google Shape;402;p3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84" name="Google Shape;403;p3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85" name="Google Shape;404;p3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86" name="Google Shape;405;p3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587" name="Google Shape;406;p3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58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409;p40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597" name="Google Shape;410;p40"/>
          <p:cNvSpPr/>
          <p:nvPr/>
        </p:nvSpPr>
        <p:spPr>
          <a:xfrm>
            <a:off x="-2" y="0"/>
            <a:ext cx="2926202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9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9" name="Google Shape;412;p4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0" name="Google Shape;413;p4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1" name="Google Shape;414;p4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608" name="Google Shape;415;p40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602" name="Google Shape;416;p40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03" name="Google Shape;417;p40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04" name="Google Shape;418;p40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05" name="Google Shape;419;p40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06" name="Google Shape;420;p40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07" name="Google Shape;421;p40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60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424;p4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617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24" name="Google Shape;426;p4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618" name="Google Shape;427;p4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19" name="Google Shape;428;p4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20" name="Google Shape;429;p4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21" name="Google Shape;430;p4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22" name="Google Shape;431;p4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23" name="Google Shape;432;p4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62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26" name="Google Shape;434;p4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7" name="Google Shape;435;p4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8" name="Google Shape;436;p4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629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439;p4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637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44" name="Google Shape;441;p42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638" name="Google Shape;442;p42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39" name="Google Shape;443;p42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40" name="Google Shape;444;p42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41" name="Google Shape;445;p42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42" name="Google Shape;446;p42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43" name="Google Shape;447;p42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64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6" name="Google Shape;449;p4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7" name="Google Shape;450;p4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8" name="Google Shape;451;p4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649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454;p4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657" name="Google Shape;455;p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658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0" name="Google Shape;458;p4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1" name="Google Shape;459;p4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2" name="Google Shape;460;p4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669" name="Google Shape;461;p4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663" name="Google Shape;462;p4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64" name="Google Shape;463;p4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65" name="Google Shape;464;p4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66" name="Google Shape;465;p4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67" name="Google Shape;466;p4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68" name="Google Shape;467;p4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670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470;p4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678" name="Google Shape;471;p4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67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81" name="Google Shape;474;p4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2" name="Google Shape;475;p4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3" name="Google Shape;476;p4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690" name="Google Shape;477;p44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684" name="Google Shape;478;p44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85" name="Google Shape;479;p44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86" name="Google Shape;480;p44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87" name="Google Shape;481;p44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88" name="Google Shape;482;p44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689" name="Google Shape;483;p44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69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486;p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69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1" name="Google Shape;489;p4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02" name="Google Shape;490;p4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03" name="Google Shape;491;p4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710" name="Google Shape;492;p45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704" name="Google Shape;493;p45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05" name="Google Shape;494;p45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06" name="Google Shape;495;p45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07" name="Google Shape;496;p45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08" name="Google Shape;497;p45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09" name="Google Shape;498;p45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71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501;p4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719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1" name="Google Shape;504;p4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2" name="Google Shape;505;p4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3" name="Google Shape;506;p4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730" name="Google Shape;507;p4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724" name="Google Shape;508;p4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25" name="Google Shape;509;p4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26" name="Google Shape;510;p4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27" name="Google Shape;511;p4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28" name="Google Shape;512;p4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29" name="Google Shape;513;p4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731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517;p47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739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6" name="Google Shape;519;p47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740" name="Google Shape;520;p4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41" name="Google Shape;521;p4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42" name="Google Shape;522;p4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43" name="Google Shape;523;p4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44" name="Google Shape;524;p4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45" name="Google Shape;525;p4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74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48" name="Google Shape;527;p4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49" name="Google Shape;528;p4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50" name="Google Shape;529;p4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532;p48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758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65" name="Google Shape;534;p48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759" name="Google Shape;535;p4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60" name="Google Shape;536;p4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61" name="Google Shape;537;p4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62" name="Google Shape;538;p4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63" name="Google Shape;539;p4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64" name="Google Shape;540;p4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766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67" name="Google Shape;542;p4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8" name="Google Shape;543;p4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9" name="Google Shape;544;p4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547;p49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777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79" name="Google Shape;550;p4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80" name="Google Shape;551;p4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81" name="Google Shape;552;p4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788" name="Google Shape;553;p4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782" name="Google Shape;554;p4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83" name="Google Shape;555;p4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84" name="Google Shape;556;p4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85" name="Google Shape;557;p4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86" name="Google Shape;558;p4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787" name="Google Shape;559;p4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562;p50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796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98" name="Google Shape;565;p5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9" name="Google Shape;566;p5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0" name="Google Shape;567;p5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807" name="Google Shape;568;p50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801" name="Google Shape;569;p50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2" name="Google Shape;570;p50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3" name="Google Shape;571;p50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4" name="Google Shape;572;p50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5" name="Google Shape;573;p50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6" name="Google Shape;574;p50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576;p51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815" name="Google Shape;578;p51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816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18" name="Google Shape;581;p5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9" name="Google Shape;582;p5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20" name="Google Shape;583;p5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827" name="Google Shape;584;p51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821" name="Google Shape;585;p51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22" name="Google Shape;586;p51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23" name="Google Shape;587;p51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24" name="Google Shape;588;p51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25" name="Google Shape;589;p51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26" name="Google Shape;590;p51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597;p57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grpSp>
        <p:nvGrpSpPr>
          <p:cNvPr id="869" name="Google Shape;598;p57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863" name="Google Shape;599;p5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64" name="Google Shape;600;p5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65" name="Google Shape;601;p5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66" name="Google Shape;602;p5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67" name="Google Shape;603;p5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68" name="Google Shape;604;p5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87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71" name="Google Shape;606;p5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2" name="Google Shape;607;p5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3" name="Google Shape;608;p5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874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oogle Shape;611;p58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881" name="Google Shape;612;p5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82" name="Google Shape;613;p5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83" name="Google Shape;614;p5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84" name="Google Shape;615;p5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85" name="Google Shape;616;p5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86" name="Google Shape;617;p5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88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89" name="Google Shape;619;p5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90" name="Google Shape;620;p5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91" name="Google Shape;621;p5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623;p5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898" name="Google Shape;624;p5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899" name="Google Shape;625;p5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00" name="Google Shape;626;p5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01" name="Google Shape;627;p5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02" name="Google Shape;628;p5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03" name="Google Shape;629;p5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905" name="Google Shape;630;p5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6" name="Google Shape;631;p5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907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8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7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924" name="Google Shape;637;p6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918" name="Google Shape;638;p6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19" name="Google Shape;639;p6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20" name="Google Shape;640;p6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21" name="Google Shape;641;p6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22" name="Google Shape;642;p6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23" name="Google Shape;643;p6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92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26" name="Google Shape;645;p6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27" name="Google Shape;646;p6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28" name="Google Shape;647;p6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649;p61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936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943" name="Google Shape;651;p6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937" name="Google Shape;652;p6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38" name="Google Shape;653;p6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39" name="Google Shape;654;p6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40" name="Google Shape;655;p6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41" name="Google Shape;656;p6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42" name="Google Shape;657;p6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944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45" name="Google Shape;659;p6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46" name="Google Shape;660;p6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47" name="Google Shape;661;p6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663;p62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955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6" name="Google Shape;665;p62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58" name="Google Shape;667;p6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9" name="Google Shape;668;p6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0" name="Google Shape;669;p6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967" name="Google Shape;670;p62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961" name="Google Shape;671;p6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62" name="Google Shape;672;p6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63" name="Google Shape;673;p6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64" name="Google Shape;674;p6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65" name="Google Shape;675;p6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66" name="Google Shape;676;p6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968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679;p63" descr="Google Shape;679;p6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5"/>
            <a:ext cx="1601479" cy="89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6" name="Google Shape;680;p63" descr="Google Shape;680;p63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977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8" name="Google Shape;682;p63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979" name="Google Shape;683;p63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052460"/>
                </a:solidFill>
              </a:defRPr>
            </a:pPr>
          </a:p>
        </p:txBody>
      </p:sp>
      <p:sp>
        <p:nvSpPr>
          <p:cNvPr id="980" name="Google Shape;684;p6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81" name="Google Shape;685;p6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82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687;p64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749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99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997" name="Google Shape;689;p64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991" name="Google Shape;690;p64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92" name="Google Shape;691;p64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93" name="Google Shape;692;p64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94" name="Google Shape;693;p64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95" name="Google Shape;694;p64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996" name="Google Shape;695;p64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998" name="Google Shape;696;p6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99" name="Google Shape;697;p6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00" name="Google Shape;698;p6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700;p65"/>
          <p:cNvGrpSpPr/>
          <p:nvPr/>
        </p:nvGrpSpPr>
        <p:grpSpPr>
          <a:xfrm>
            <a:off x="2887218" y="0"/>
            <a:ext cx="6256839" cy="5143500"/>
            <a:chOff x="0" y="0"/>
            <a:chExt cx="6256838" cy="5143500"/>
          </a:xfrm>
        </p:grpSpPr>
        <p:sp>
          <p:nvSpPr>
            <p:cNvPr id="1007" name="Google Shape;701;p65"/>
            <p:cNvSpPr/>
            <p:nvPr/>
          </p:nvSpPr>
          <p:spPr>
            <a:xfrm>
              <a:off x="0" y="0"/>
              <a:ext cx="3130808" cy="5143500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8" name="Google Shape;702;p65"/>
            <p:cNvSpPr/>
            <p:nvPr/>
          </p:nvSpPr>
          <p:spPr>
            <a:xfrm>
              <a:off x="3126031" y="0"/>
              <a:ext cx="3130808" cy="5143500"/>
            </a:xfrm>
            <a:prstGeom prst="rect">
              <a:avLst/>
            </a:prstGeom>
            <a:solidFill>
              <a:srgbClr val="0524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10" name="Body Level One…"/>
          <p:cNvSpPr txBox="1"/>
          <p:nvPr>
            <p:ph type="body" sz="half" idx="1"/>
          </p:nvPr>
        </p:nvSpPr>
        <p:spPr>
          <a:xfrm>
            <a:off x="3153600" y="468000"/>
            <a:ext cx="2560201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Google Shape;704;p65"/>
          <p:cNvSpPr txBox="1"/>
          <p:nvPr>
            <p:ph type="body" sz="half" idx="21"/>
          </p:nvPr>
        </p:nvSpPr>
        <p:spPr>
          <a:xfrm>
            <a:off x="6289180" y="467999"/>
            <a:ext cx="2560201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18" name="Google Shape;705;p6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012" name="Google Shape;706;p6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13" name="Google Shape;707;p6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14" name="Google Shape;708;p6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15" name="Google Shape;709;p6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16" name="Google Shape;710;p6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17" name="Google Shape;711;p6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01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20" name="Google Shape;713;p6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1" name="Google Shape;714;p6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2" name="Google Shape;715;p6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02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718;p66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031" name="Google Shape;719;p66"/>
          <p:cNvSpPr/>
          <p:nvPr/>
        </p:nvSpPr>
        <p:spPr>
          <a:xfrm>
            <a:off x="-1" y="0"/>
            <a:ext cx="2926202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03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33" name="Google Shape;721;p6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34" name="Google Shape;722;p6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35" name="Google Shape;723;p6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042" name="Google Shape;724;p6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036" name="Google Shape;725;p6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37" name="Google Shape;726;p6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38" name="Google Shape;727;p6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39" name="Google Shape;728;p6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40" name="Google Shape;729;p6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41" name="Google Shape;730;p6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04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733;p67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051" name="Google Shape;735;p67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52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54" name="Google Shape;738;p6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5" name="Google Shape;739;p6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6" name="Google Shape;740;p6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063" name="Google Shape;741;p67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057" name="Google Shape;742;p6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58" name="Google Shape;743;p6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59" name="Google Shape;744;p6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60" name="Google Shape;745;p6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61" name="Google Shape;746;p6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62" name="Google Shape;747;p6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749;p68" descr="Google Shape;749;p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199" y="524564"/>
            <a:ext cx="1601479" cy="89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Body Level One…"/>
          <p:cNvSpPr txBox="1"/>
          <p:nvPr>
            <p:ph type="body" sz="quarter" idx="1"/>
          </p:nvPr>
        </p:nvSpPr>
        <p:spPr>
          <a:xfrm>
            <a:off x="709199" y="1803400"/>
            <a:ext cx="5121902" cy="4761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40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2" name="Google Shape;751;p68"/>
          <p:cNvSpPr txBox="1"/>
          <p:nvPr>
            <p:ph type="body" sz="quarter" idx="21"/>
          </p:nvPr>
        </p:nvSpPr>
        <p:spPr>
          <a:xfrm>
            <a:off x="709199" y="2452479"/>
            <a:ext cx="5121902" cy="4761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</p:txBody>
      </p:sp>
      <p:sp>
        <p:nvSpPr>
          <p:cNvPr id="1073" name="Google Shape;752;p68"/>
          <p:cNvSpPr txBox="1"/>
          <p:nvPr>
            <p:ph type="body" sz="quarter" idx="22"/>
          </p:nvPr>
        </p:nvSpPr>
        <p:spPr>
          <a:xfrm>
            <a:off x="709199" y="4303950"/>
            <a:ext cx="5111102" cy="3717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pic>
        <p:nvPicPr>
          <p:cNvPr id="1074" name="Google Shape;753;p68" descr="Google Shape;753;p68"/>
          <p:cNvPicPr>
            <a:picLocks noChangeAspect="1"/>
          </p:cNvPicPr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5829894" y="-384314"/>
            <a:ext cx="2843917" cy="5883966"/>
          </a:xfrm>
          <a:prstGeom prst="rect">
            <a:avLst/>
          </a:prstGeom>
          <a:ln w="12700">
            <a:miter lim="400000"/>
          </a:ln>
        </p:spPr>
      </p:pic>
      <p:sp>
        <p:nvSpPr>
          <p:cNvPr id="1075" name="Google Shape;754;p6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76" name="Google Shape;755;p6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77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91" name="Google Shape;758;p6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085" name="Google Shape;759;p6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86" name="Google Shape;760;p6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87" name="Google Shape;761;p6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88" name="Google Shape;762;p6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89" name="Google Shape;763;p6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090" name="Google Shape;764;p6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092" name="Google Shape;765;p6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93" name="Google Shape;766;p6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94" name="Google Shape;767;p6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095" name="Google Shape;768;p69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096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110" name="Google Shape;772;p7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104" name="Google Shape;773;p7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05" name="Google Shape;774;p7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06" name="Google Shape;775;p7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07" name="Google Shape;776;p7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08" name="Google Shape;777;p7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09" name="Google Shape;778;p7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11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12" name="Google Shape;780;p7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3" name="Google Shape;781;p7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4" name="Google Shape;782;p7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Body Level One…"/>
          <p:cNvSpPr txBox="1"/>
          <p:nvPr>
            <p:ph type="body" sz="half" idx="1"/>
          </p:nvPr>
        </p:nvSpPr>
        <p:spPr>
          <a:xfrm>
            <a:off x="862386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2" name="Google Shape;785;p71"/>
          <p:cNvSpPr txBox="1"/>
          <p:nvPr>
            <p:ph type="body" sz="half" idx="21"/>
          </p:nvPr>
        </p:nvSpPr>
        <p:spPr>
          <a:xfrm>
            <a:off x="4977912" y="1061250"/>
            <a:ext cx="3748200" cy="33018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3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130" name="Google Shape;787;p7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124" name="Google Shape;788;p7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25" name="Google Shape;789;p7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26" name="Google Shape;790;p7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27" name="Google Shape;791;p7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28" name="Google Shape;792;p7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29" name="Google Shape;793;p7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13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32" name="Google Shape;795;p7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33" name="Google Shape;796;p7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34" name="Google Shape;797;p7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148" name="Google Shape;800;p72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142" name="Google Shape;801;p7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43" name="Google Shape;802;p7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44" name="Google Shape;803;p7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45" name="Google Shape;804;p7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46" name="Google Shape;805;p7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47" name="Google Shape;806;p7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149" name="Google Shape;807;p7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0" name="Google Shape;808;p7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1" name="Google Shape;809;p7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152" name="Body Level One…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3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813;p73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160" name="Google Shape;814;p73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61" name="Google Shape;815;p73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62" name="Google Shape;816;p73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63" name="Google Shape;817;p73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64" name="Google Shape;818;p73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65" name="Google Shape;819;p73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16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68" name="Google Shape;821;p7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69" name="Google Shape;822;p7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70" name="Google Shape;823;p7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184" name="Google Shape;826;p74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178" name="Google Shape;827;p74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79" name="Google Shape;828;p74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80" name="Google Shape;829;p74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81" name="Google Shape;830;p74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82" name="Google Shape;831;p74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83" name="Google Shape;832;p74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185" name="Google Shape;833;p7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86" name="Google Shape;834;p7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87" name="Google Shape;835;p7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201" name="Google Shape;838;p75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195" name="Google Shape;839;p75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96" name="Google Shape;840;p75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97" name="Google Shape;841;p75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98" name="Google Shape;842;p75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199" name="Google Shape;843;p75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00" name="Google Shape;844;p75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02" name="Google Shape;845;p7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03" name="Google Shape;846;p7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04" name="Google Shape;847;p7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849;p76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40B1E5">
              <a:alpha val="749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21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219" name="Google Shape;851;p7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213" name="Google Shape;852;p7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14" name="Google Shape;853;p7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15" name="Google Shape;854;p7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16" name="Google Shape;855;p7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17" name="Google Shape;856;p7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18" name="Google Shape;857;p7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20" name="Google Shape;858;p7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21" name="Google Shape;859;p7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22" name="Google Shape;860;p7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ttom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862;p77"/>
          <p:cNvSpPr/>
          <p:nvPr/>
        </p:nvSpPr>
        <p:spPr>
          <a:xfrm>
            <a:off x="0" y="2181331"/>
            <a:ext cx="9144000" cy="2962201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230" name="Title Text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237" name="Google Shape;864;p77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231" name="Google Shape;865;p77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32" name="Google Shape;866;p77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33" name="Google Shape;867;p77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34" name="Google Shape;868;p77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35" name="Google Shape;869;p77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36" name="Google Shape;870;p77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3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39" name="Google Shape;872;p7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40" name="Google Shape;873;p7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41" name="Google Shape;874;p7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876;p78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248" name="Google Shape;877;p78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49" name="Google Shape;878;p78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50" name="Google Shape;879;p78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51" name="Google Shape;880;p78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52" name="Google Shape;881;p78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53" name="Google Shape;882;p78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5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56" name="Google Shape;884;p7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57" name="Google Shape;885;p7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58" name="Google Shape;886;p7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25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0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Google Shape;889;p78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891;p79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268" name="Google Shape;892;p79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69" name="Google Shape;893;p79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70" name="Google Shape;894;p79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71" name="Google Shape;895;p79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72" name="Google Shape;896;p79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73" name="Google Shape;897;p79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7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76" name="Google Shape;899;p7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7" name="Google Shape;900;p7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8" name="Google Shape;901;p7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279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0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1" name="Google Shape;904;p79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906;p80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289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0" name="Google Shape;908;p80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97" name="Google Shape;909;p8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291" name="Google Shape;910;p8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92" name="Google Shape;911;p8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93" name="Google Shape;912;p8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94" name="Google Shape;913;p8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95" name="Google Shape;914;p8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296" name="Google Shape;915;p8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298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99" name="Google Shape;917;p8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00" name="Google Shape;918;p8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01" name="Google Shape;919;p8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302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922;p81"/>
          <p:cNvSpPr/>
          <p:nvPr/>
        </p:nvSpPr>
        <p:spPr>
          <a:xfrm>
            <a:off x="2887199" y="0"/>
            <a:ext cx="6256801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310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1" name="Google Shape;924;p81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18" name="Google Shape;925;p8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312" name="Google Shape;926;p8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13" name="Google Shape;927;p8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14" name="Google Shape;928;p8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15" name="Google Shape;929;p8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16" name="Google Shape;930;p8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17" name="Google Shape;931;p8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319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20" name="Google Shape;933;p8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21" name="Google Shape;934;p8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22" name="Google Shape;935;p8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323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938;p82"/>
          <p:cNvSpPr/>
          <p:nvPr/>
        </p:nvSpPr>
        <p:spPr>
          <a:xfrm flipH="1">
            <a:off x="-1" y="0"/>
            <a:ext cx="2887201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331" name="Body Level One…"/>
          <p:cNvSpPr txBox="1"/>
          <p:nvPr>
            <p:ph type="body" sz="half" idx="1"/>
          </p:nvPr>
        </p:nvSpPr>
        <p:spPr>
          <a:xfrm>
            <a:off x="3153599" y="468000"/>
            <a:ext cx="2634302" cy="39456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2" name="Google Shape;940;p82"/>
          <p:cNvSpPr txBox="1"/>
          <p:nvPr>
            <p:ph type="body" sz="half" idx="21"/>
          </p:nvPr>
        </p:nvSpPr>
        <p:spPr>
          <a:xfrm>
            <a:off x="6166780" y="467999"/>
            <a:ext cx="2634302" cy="3945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3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34" name="Google Shape;942;p8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35" name="Google Shape;943;p8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36" name="Google Shape;944;p8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343" name="Google Shape;945;p82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337" name="Google Shape;946;p8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38" name="Google Shape;947;p8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39" name="Google Shape;948;p8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40" name="Google Shape;949;p8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41" name="Google Shape;950;p8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42" name="Google Shape;951;p8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344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954;p83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352" name="Google Shape;955;p83"/>
          <p:cNvSpPr/>
          <p:nvPr/>
        </p:nvSpPr>
        <p:spPr>
          <a:xfrm>
            <a:off x="-2" y="0"/>
            <a:ext cx="2926202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35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54" name="Google Shape;957;p8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55" name="Google Shape;958;p8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56" name="Google Shape;959;p8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363" name="Google Shape;960;p8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357" name="Google Shape;961;p8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58" name="Google Shape;962;p8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59" name="Google Shape;963;p8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60" name="Google Shape;964;p8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61" name="Google Shape;965;p8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62" name="Google Shape;966;p8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364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969;p8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372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79" name="Google Shape;971;p84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373" name="Google Shape;972;p84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74" name="Google Shape;973;p84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75" name="Google Shape;974;p84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76" name="Google Shape;975;p84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77" name="Google Shape;976;p84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78" name="Google Shape;977;p84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38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81" name="Google Shape;979;p8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82" name="Google Shape;980;p8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83" name="Google Shape;981;p8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384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White/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984;p8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392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99" name="Google Shape;986;p85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393" name="Google Shape;987;p85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94" name="Google Shape;988;p85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95" name="Google Shape;989;p85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96" name="Google Shape;990;p85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97" name="Google Shape;991;p85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398" name="Google Shape;992;p85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400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01" name="Google Shape;994;p85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2" name="Google Shape;995;p85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3" name="Google Shape;996;p85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404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999;p8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412" name="Google Shape;1000;p8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413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4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15" name="Google Shape;1003;p86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16" name="Google Shape;1004;p86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17" name="Google Shape;1005;p86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424" name="Google Shape;1006;p86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418" name="Google Shape;1007;p86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19" name="Google Shape;1008;p86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20" name="Google Shape;1009;p86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21" name="Google Shape;1010;p86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22" name="Google Shape;1011;p86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23" name="Google Shape;1012;p86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425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Pictur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015;p8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433" name="Google Shape;1016;p8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0B1E5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434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36" name="Google Shape;1019;p87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37" name="Google Shape;1020;p87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38" name="Google Shape;1021;p87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445" name="Google Shape;1022;p87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439" name="Google Shape;1023;p87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40" name="Google Shape;1024;p87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41" name="Google Shape;1025;p87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42" name="Google Shape;1026;p87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43" name="Google Shape;1027;p87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44" name="Google Shape;1028;p87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446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031;p8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454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56" name="Google Shape;1034;p88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57" name="Google Shape;1035;p88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58" name="Google Shape;1036;p88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465" name="Google Shape;1037;p88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459" name="Google Shape;1038;p88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60" name="Google Shape;1039;p88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61" name="Google Shape;1040;p88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62" name="Google Shape;1041;p88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63" name="Google Shape;1042;p88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64" name="Google Shape;1043;p88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466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alf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046;p8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0B1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474" name="Body Level One…"/>
          <p:cNvSpPr txBox="1"/>
          <p:nvPr>
            <p:ph type="body" sz="half" idx="1"/>
          </p:nvPr>
        </p:nvSpPr>
        <p:spPr>
          <a:xfrm>
            <a:off x="740175" y="1742401"/>
            <a:ext cx="3543901" cy="26574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76" name="Google Shape;1049;p89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77" name="Google Shape;1050;p89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B2DFF4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78" name="Google Shape;1051;p89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485" name="Google Shape;1052;p89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479" name="Google Shape;1053;p89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80" name="Google Shape;1054;p89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81" name="Google Shape;1055;p89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82" name="Google Shape;1056;p89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83" name="Google Shape;1057;p89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84" name="Google Shape;1058;p89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486" name="Title Text"/>
          <p:cNvSpPr txBox="1"/>
          <p:nvPr>
            <p:ph type="title"/>
          </p:nvPr>
        </p:nvSpPr>
        <p:spPr>
          <a:xfrm>
            <a:off x="740175" y="811228"/>
            <a:ext cx="3558301" cy="708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062;p90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94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501" name="Google Shape;1064;p90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495" name="Google Shape;1065;p90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96" name="Google Shape;1066;p90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97" name="Google Shape;1067;p90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98" name="Google Shape;1068;p90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499" name="Google Shape;1069;p90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00" name="Google Shape;1070;p90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50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03" name="Google Shape;1072;p90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04" name="Google Shape;1073;p90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05" name="Google Shape;1074;p90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077;p91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13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520" name="Google Shape;1079;p9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514" name="Google Shape;1080;p9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15" name="Google Shape;1081;p9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16" name="Google Shape;1082;p9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17" name="Google Shape;1083;p9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18" name="Google Shape;1084;p9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19" name="Google Shape;1085;p9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521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22" name="Google Shape;1087;p9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23" name="Google Shape;1088;p9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24" name="Google Shape;1089;p9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092;p92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32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3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34" name="Google Shape;1095;p9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35" name="Google Shape;1096;p9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36" name="Google Shape;1097;p9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543" name="Google Shape;1098;p92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537" name="Google Shape;1099;p92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38" name="Google Shape;1100;p92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39" name="Google Shape;1101;p92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40" name="Google Shape;1102;p92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41" name="Google Shape;1103;p92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42" name="Google Shape;1104;p92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107;p93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51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53" name="Google Shape;1110;p9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54" name="Google Shape;1111;p9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55" name="Google Shape;1112;p9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562" name="Google Shape;1113;p9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556" name="Google Shape;1114;p9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7" name="Google Shape;1115;p9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8" name="Google Shape;1116;p9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9" name="Google Shape;1117;p9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0" name="Google Shape;1118;p9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1" name="Google Shape;1119;p9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121;p94"/>
          <p:cNvSpPr/>
          <p:nvPr/>
        </p:nvSpPr>
        <p:spPr>
          <a:xfrm>
            <a:off x="99" y="-1"/>
            <a:ext cx="9144001" cy="5149502"/>
          </a:xfrm>
          <a:prstGeom prst="rect">
            <a:avLst/>
          </a:prstGeom>
          <a:solidFill>
            <a:srgbClr val="052460">
              <a:alpha val="85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/>
            </a:pPr>
          </a:p>
        </p:txBody>
      </p:sp>
      <p:sp>
        <p:nvSpPr>
          <p:cNvPr id="1570" name="Google Shape;1123;p94"/>
          <p:cNvSpPr txBox="1"/>
          <p:nvPr/>
        </p:nvSpPr>
        <p:spPr>
          <a:xfrm>
            <a:off x="3823799" y="285749"/>
            <a:ext cx="19572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6000">
                <a:solidFill>
                  <a:srgbClr val="40B1E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71" name="Body Level One…"/>
          <p:cNvSpPr txBox="1"/>
          <p:nvPr>
            <p:ph type="body" sz="half" idx="1"/>
          </p:nvPr>
        </p:nvSpPr>
        <p:spPr>
          <a:xfrm>
            <a:off x="1846800" y="1253447"/>
            <a:ext cx="5911201" cy="29847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indent="-419100" algn="ctr">
              <a:lnSpc>
                <a:spcPct val="90000"/>
              </a:lnSpc>
              <a:buClrTx/>
              <a:buSzPts val="3000"/>
              <a:buFontTx/>
              <a:buChar char="•"/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2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73" name="Google Shape;1126;p94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74" name="Google Shape;1127;p94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8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75" name="Google Shape;1128;p94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582" name="Google Shape;1129;p94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576" name="Google Shape;1130;p94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77" name="Google Shape;1131;p94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78" name="Google Shape;1132;p94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79" name="Google Shape;1133;p94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80" name="Google Shape;1134;p94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581" name="Google Shape;1135;p94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Navy">
    <p:bg>
      <p:bgPr>
        <a:solidFill>
          <a:srgbClr val="0524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yan">
    <p:bg>
      <p:bgPr>
        <a:solidFill>
          <a:srgbClr val="40B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141;p99"/>
          <p:cNvGrpSpPr/>
          <p:nvPr/>
        </p:nvGrpSpPr>
        <p:grpSpPr>
          <a:xfrm>
            <a:off x="-1" y="5092436"/>
            <a:ext cx="9144077" cy="58276"/>
            <a:chOff x="0" y="0"/>
            <a:chExt cx="9144076" cy="58275"/>
          </a:xfrm>
        </p:grpSpPr>
        <p:sp>
          <p:nvSpPr>
            <p:cNvPr id="1617" name="Google Shape;1142;p99"/>
            <p:cNvSpPr/>
            <p:nvPr/>
          </p:nvSpPr>
          <p:spPr>
            <a:xfrm>
              <a:off x="-1" y="0"/>
              <a:ext cx="2383201" cy="58276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18" name="Google Shape;1143;p99"/>
            <p:cNvSpPr/>
            <p:nvPr/>
          </p:nvSpPr>
          <p:spPr>
            <a:xfrm>
              <a:off x="2383277" y="0"/>
              <a:ext cx="6760799" cy="58275"/>
            </a:xfrm>
            <a:prstGeom prst="rect">
              <a:avLst/>
            </a:prstGeom>
            <a:gradFill flip="none" rotWithShape="1">
              <a:gsLst>
                <a:gs pos="0">
                  <a:srgbClr val="0092DA"/>
                </a:gs>
                <a:gs pos="10000">
                  <a:srgbClr val="94DEF9"/>
                </a:gs>
                <a:gs pos="21000">
                  <a:srgbClr val="FFFFFF"/>
                </a:gs>
                <a:gs pos="77000">
                  <a:srgbClr val="00B0F0"/>
                </a:gs>
                <a:gs pos="100000">
                  <a:srgbClr val="0070C0"/>
                </a:gs>
              </a:gsLst>
              <a:lin ang="10800025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20" name="Title Text"/>
          <p:cNvSpPr txBox="1"/>
          <p:nvPr>
            <p:ph type="title"/>
          </p:nvPr>
        </p:nvSpPr>
        <p:spPr>
          <a:xfrm>
            <a:off x="115200" y="119057"/>
            <a:ext cx="8915101" cy="329401"/>
          </a:xfrm>
          <a:prstGeom prst="rect">
            <a:avLst/>
          </a:prstGeom>
        </p:spPr>
        <p:txBody>
          <a:bodyPr lIns="34275" tIns="34275" rIns="34275" bIns="34275" anchor="ctr"/>
          <a:lstStyle>
            <a:lvl1pPr>
              <a:lnSpc>
                <a:spcPct val="90000"/>
              </a:lnSpc>
              <a:buClr>
                <a:srgbClr val="000000"/>
              </a:buClr>
              <a:buSzPts val="2000"/>
              <a:buFont typeface="Calibri"/>
              <a:buChar char="●"/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21" name="Body Level One…"/>
          <p:cNvSpPr txBox="1"/>
          <p:nvPr>
            <p:ph type="body" sz="quarter" idx="1"/>
          </p:nvPr>
        </p:nvSpPr>
        <p:spPr>
          <a:xfrm>
            <a:off x="113954" y="437345"/>
            <a:ext cx="8915102" cy="437401"/>
          </a:xfrm>
          <a:prstGeom prst="rect">
            <a:avLst/>
          </a:prstGeom>
        </p:spPr>
        <p:txBody>
          <a:bodyPr lIns="34275" tIns="34275" rIns="34275" bIns="34275"/>
          <a:lstStyle>
            <a:lvl1pPr marL="228600" indent="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10298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2pPr>
            <a:lvl3pPr marL="14870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3pPr>
            <a:lvl4pPr marL="19442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4pPr>
            <a:lvl5pPr marL="2401454" indent="-432954">
              <a:lnSpc>
                <a:spcPct val="90000"/>
              </a:lnSpc>
              <a:spcBef>
                <a:spcPts val="600"/>
              </a:spcBef>
              <a:buClrTx/>
              <a:buSzPts val="1500"/>
              <a:buFontTx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2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Light Blue"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148;p101"/>
          <p:cNvSpPr txBox="1"/>
          <p:nvPr/>
        </p:nvSpPr>
        <p:spPr>
          <a:xfrm>
            <a:off x="-164593" y="2659796"/>
            <a:ext cx="1029600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5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Agenda</a:t>
            </a:r>
          </a:p>
        </p:txBody>
      </p:sp>
      <p:grpSp>
        <p:nvGrpSpPr>
          <p:cNvPr id="1636" name="Google Shape;1149;p101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630" name="Google Shape;1150;p101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31" name="Google Shape;1151;p101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32" name="Google Shape;1152;p101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33" name="Google Shape;1153;p101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34" name="Google Shape;1154;p101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35" name="Google Shape;1155;p101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63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8" name="Google Shape;1157;p101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39" name="Google Shape;1158;p101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2000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40" name="Google Shape;1159;p101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1641" name="Body Level One…"/>
          <p:cNvSpPr txBox="1"/>
          <p:nvPr>
            <p:ph type="body" idx="1"/>
          </p:nvPr>
        </p:nvSpPr>
        <p:spPr>
          <a:xfrm>
            <a:off x="3447288" y="309599"/>
            <a:ext cx="5202900" cy="42336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120775" indent="-536575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09089" indent="-561339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431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600325" indent="-628650">
              <a:lnSpc>
                <a:spcPct val="100000"/>
              </a:lnSpc>
              <a:spcBef>
                <a:spcPts val="700"/>
              </a:spcBef>
              <a:buClrTx/>
              <a:buSzPts val="2600"/>
              <a:buFontTx/>
              <a:buChar char="•"/>
              <a:defRPr b="1" sz="2600">
                <a:solidFill>
                  <a:srgbClr val="40B1E5"/>
                </a:solidFill>
                <a:latin typeface="Poppins"/>
                <a:ea typeface="Poppins"/>
                <a:cs typeface="Poppins"/>
                <a:sym typeface="Poppi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162;p102"/>
          <p:cNvGrpSpPr/>
          <p:nvPr/>
        </p:nvGrpSpPr>
        <p:grpSpPr>
          <a:xfrm>
            <a:off x="118786" y="164892"/>
            <a:ext cx="220948" cy="456615"/>
            <a:chOff x="0" y="0"/>
            <a:chExt cx="220946" cy="456613"/>
          </a:xfrm>
        </p:grpSpPr>
        <p:sp>
          <p:nvSpPr>
            <p:cNvPr id="1648" name="Google Shape;1163;p102"/>
            <p:cNvSpPr/>
            <p:nvPr/>
          </p:nvSpPr>
          <p:spPr>
            <a:xfrm>
              <a:off x="110526" y="224507"/>
              <a:ext cx="48768" cy="18402"/>
            </a:xfrm>
            <a:prstGeom prst="rect">
              <a:avLst/>
            </a:pr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49" name="Google Shape;1164;p102"/>
            <p:cNvSpPr/>
            <p:nvPr/>
          </p:nvSpPr>
          <p:spPr>
            <a:xfrm>
              <a:off x="110526" y="248820"/>
              <a:ext cx="4857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50" name="Google Shape;1165;p102"/>
            <p:cNvSpPr/>
            <p:nvPr/>
          </p:nvSpPr>
          <p:spPr>
            <a:xfrm>
              <a:off x="110526" y="-1"/>
              <a:ext cx="110421" cy="4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052460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51" name="Google Shape;1166;p102"/>
            <p:cNvSpPr/>
            <p:nvPr/>
          </p:nvSpPr>
          <p:spPr>
            <a:xfrm>
              <a:off x="-1" y="0"/>
              <a:ext cx="110391" cy="4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52" name="Google Shape;1167;p102"/>
            <p:cNvSpPr/>
            <p:nvPr/>
          </p:nvSpPr>
          <p:spPr>
            <a:xfrm>
              <a:off x="61700" y="224507"/>
              <a:ext cx="48767" cy="18402"/>
            </a:xfrm>
            <a:prstGeom prst="rect">
              <a:avLst/>
            </a:pr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53" name="Google Shape;1168;p102"/>
            <p:cNvSpPr/>
            <p:nvPr/>
          </p:nvSpPr>
          <p:spPr>
            <a:xfrm>
              <a:off x="61700" y="248820"/>
              <a:ext cx="48767" cy="1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655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56" name="Google Shape;1170;p102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57" name="Google Shape;1171;p102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40B1E5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58" name="Google Shape;1172;p102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05246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Pictur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174;p103"/>
          <p:cNvSpPr/>
          <p:nvPr/>
        </p:nvSpPr>
        <p:spPr>
          <a:xfrm>
            <a:off x="2661780" y="0"/>
            <a:ext cx="6482102" cy="5143500"/>
          </a:xfrm>
          <a:prstGeom prst="rect">
            <a:avLst/>
          </a:prstGeom>
          <a:solidFill>
            <a:srgbClr val="052460">
              <a:alpha val="8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300">
                <a:solidFill>
                  <a:srgbClr val="D9EFFA"/>
                </a:solidFill>
              </a:defRPr>
            </a:pPr>
          </a:p>
        </p:txBody>
      </p:sp>
      <p:sp>
        <p:nvSpPr>
          <p:cNvPr id="1666" name="Google Shape;1175;p103"/>
          <p:cNvSpPr/>
          <p:nvPr/>
        </p:nvSpPr>
        <p:spPr>
          <a:xfrm>
            <a:off x="-1" y="0"/>
            <a:ext cx="2926202" cy="5143500"/>
          </a:xfrm>
          <a:prstGeom prst="rect">
            <a:avLst/>
          </a:prstGeom>
          <a:solidFill>
            <a:srgbClr val="052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667" name="Slide Number"/>
          <p:cNvSpPr txBox="1"/>
          <p:nvPr>
            <p:ph type="sldNum" sz="quarter" idx="2"/>
          </p:nvPr>
        </p:nvSpPr>
        <p:spPr>
          <a:xfrm>
            <a:off x="158681" y="4860173"/>
            <a:ext cx="139838" cy="1397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68" name="Google Shape;1177;p103"/>
          <p:cNvSpPr/>
          <p:nvPr/>
        </p:nvSpPr>
        <p:spPr>
          <a:xfrm flipH="1">
            <a:off x="457199" y="0"/>
            <a:ext cx="2" cy="5143500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69" name="Google Shape;1178;p103"/>
          <p:cNvSpPr/>
          <p:nvPr/>
        </p:nvSpPr>
        <p:spPr>
          <a:xfrm>
            <a:off x="0" y="4685538"/>
            <a:ext cx="9144000" cy="1"/>
          </a:xfrm>
          <a:prstGeom prst="line">
            <a:avLst/>
          </a:prstGeom>
          <a:ln>
            <a:solidFill>
              <a:srgbClr val="FFFFFF">
                <a:alpha val="49410"/>
              </a:srgbClr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70" name="Google Shape;1179;p103"/>
          <p:cNvSpPr txBox="1"/>
          <p:nvPr/>
        </p:nvSpPr>
        <p:spPr>
          <a:xfrm>
            <a:off x="6501600" y="4860173"/>
            <a:ext cx="24786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defRPr sz="9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r>
              <a:t>LAWYERS FOR GOOD GOVERNMENT</a:t>
            </a:r>
          </a:p>
        </p:txBody>
      </p:sp>
      <p:grpSp>
        <p:nvGrpSpPr>
          <p:cNvPr id="1677" name="Google Shape;1180;p103"/>
          <p:cNvGrpSpPr/>
          <p:nvPr/>
        </p:nvGrpSpPr>
        <p:grpSpPr>
          <a:xfrm>
            <a:off x="118710" y="164829"/>
            <a:ext cx="221040" cy="457089"/>
            <a:chOff x="0" y="0"/>
            <a:chExt cx="221038" cy="457087"/>
          </a:xfrm>
        </p:grpSpPr>
        <p:sp>
          <p:nvSpPr>
            <p:cNvPr id="1671" name="Google Shape;1181;p103"/>
            <p:cNvSpPr/>
            <p:nvPr/>
          </p:nvSpPr>
          <p:spPr>
            <a:xfrm>
              <a:off x="110503" y="224460"/>
              <a:ext cx="48818" cy="184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72" name="Google Shape;1182;p103"/>
            <p:cNvSpPr/>
            <p:nvPr/>
          </p:nvSpPr>
          <p:spPr>
            <a:xfrm>
              <a:off x="110503" y="248767"/>
              <a:ext cx="48628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619" y="2160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73" name="Google Shape;1183;p103"/>
            <p:cNvSpPr/>
            <p:nvPr/>
          </p:nvSpPr>
          <p:spPr>
            <a:xfrm>
              <a:off x="110503" y="0"/>
              <a:ext cx="110536" cy="45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3100" y="20281"/>
                  </a:moveTo>
                  <a:lnTo>
                    <a:pt x="2374" y="21600"/>
                  </a:lnTo>
                  <a:lnTo>
                    <a:pt x="0" y="21600"/>
                  </a:lnTo>
                  <a:lnTo>
                    <a:pt x="0" y="12985"/>
                  </a:lnTo>
                  <a:lnTo>
                    <a:pt x="7123" y="12985"/>
                  </a:lnTo>
                  <a:lnTo>
                    <a:pt x="4188" y="18325"/>
                  </a:lnTo>
                  <a:cubicBezTo>
                    <a:pt x="17940" y="13075"/>
                    <a:pt x="14147" y="8839"/>
                    <a:pt x="14147" y="8839"/>
                  </a:cubicBezTo>
                  <a:lnTo>
                    <a:pt x="7255" y="8498"/>
                  </a:lnTo>
                  <a:cubicBezTo>
                    <a:pt x="7156" y="8741"/>
                    <a:pt x="7123" y="9046"/>
                    <a:pt x="7123" y="9440"/>
                  </a:cubicBezTo>
                  <a:lnTo>
                    <a:pt x="0" y="9440"/>
                  </a:lnTo>
                  <a:lnTo>
                    <a:pt x="0" y="6021"/>
                  </a:lnTo>
                  <a:lnTo>
                    <a:pt x="2638" y="6398"/>
                  </a:lnTo>
                  <a:lnTo>
                    <a:pt x="2144" y="5636"/>
                  </a:lnTo>
                  <a:lnTo>
                    <a:pt x="4188" y="5097"/>
                  </a:lnTo>
                  <a:lnTo>
                    <a:pt x="1385" y="4989"/>
                  </a:lnTo>
                  <a:lnTo>
                    <a:pt x="594" y="4577"/>
                  </a:lnTo>
                  <a:lnTo>
                    <a:pt x="594" y="0"/>
                  </a:lnTo>
                  <a:lnTo>
                    <a:pt x="1220" y="0"/>
                  </a:lnTo>
                  <a:cubicBezTo>
                    <a:pt x="1220" y="0"/>
                    <a:pt x="1418" y="1723"/>
                    <a:pt x="5771" y="3410"/>
                  </a:cubicBezTo>
                  <a:cubicBezTo>
                    <a:pt x="10058" y="5097"/>
                    <a:pt x="9431" y="6389"/>
                    <a:pt x="8937" y="7044"/>
                  </a:cubicBezTo>
                  <a:cubicBezTo>
                    <a:pt x="8805" y="7206"/>
                    <a:pt x="8640" y="7314"/>
                    <a:pt x="8442" y="7412"/>
                  </a:cubicBezTo>
                  <a:cubicBezTo>
                    <a:pt x="11971" y="7628"/>
                    <a:pt x="17742" y="7987"/>
                    <a:pt x="18698" y="8067"/>
                  </a:cubicBezTo>
                  <a:cubicBezTo>
                    <a:pt x="21600" y="14879"/>
                    <a:pt x="8607" y="18908"/>
                    <a:pt x="3100" y="2028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74" name="Google Shape;1184;p103"/>
            <p:cNvSpPr/>
            <p:nvPr/>
          </p:nvSpPr>
          <p:spPr>
            <a:xfrm>
              <a:off x="-1" y="-1"/>
              <a:ext cx="110505" cy="4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9" h="21600" fill="norm" stroke="1" extrusionOk="0">
                  <a:moveTo>
                    <a:pt x="19139" y="6015"/>
                  </a:moveTo>
                  <a:lnTo>
                    <a:pt x="19139" y="9453"/>
                  </a:lnTo>
                  <a:lnTo>
                    <a:pt x="11972" y="9453"/>
                  </a:lnTo>
                  <a:cubicBezTo>
                    <a:pt x="11972" y="9058"/>
                    <a:pt x="11906" y="8753"/>
                    <a:pt x="11840" y="8511"/>
                  </a:cubicBezTo>
                  <a:lnTo>
                    <a:pt x="5003" y="8843"/>
                  </a:lnTo>
                  <a:cubicBezTo>
                    <a:pt x="5003" y="8843"/>
                    <a:pt x="1238" y="13062"/>
                    <a:pt x="14911" y="18296"/>
                  </a:cubicBezTo>
                  <a:lnTo>
                    <a:pt x="11972" y="12982"/>
                  </a:lnTo>
                  <a:lnTo>
                    <a:pt x="19106" y="12982"/>
                  </a:lnTo>
                  <a:lnTo>
                    <a:pt x="19106" y="21600"/>
                  </a:lnTo>
                  <a:lnTo>
                    <a:pt x="16695" y="21600"/>
                  </a:lnTo>
                  <a:lnTo>
                    <a:pt x="15968" y="20262"/>
                  </a:lnTo>
                  <a:cubicBezTo>
                    <a:pt x="10420" y="18871"/>
                    <a:pt x="-2461" y="14849"/>
                    <a:pt x="412" y="8053"/>
                  </a:cubicBezTo>
                  <a:cubicBezTo>
                    <a:pt x="1370" y="7972"/>
                    <a:pt x="7117" y="7622"/>
                    <a:pt x="10651" y="7406"/>
                  </a:cubicBezTo>
                  <a:cubicBezTo>
                    <a:pt x="10453" y="7308"/>
                    <a:pt x="10288" y="7200"/>
                    <a:pt x="10156" y="7038"/>
                  </a:cubicBezTo>
                  <a:cubicBezTo>
                    <a:pt x="9660" y="6392"/>
                    <a:pt x="9033" y="5090"/>
                    <a:pt x="13392" y="3402"/>
                  </a:cubicBezTo>
                  <a:cubicBezTo>
                    <a:pt x="17719" y="1724"/>
                    <a:pt x="17950" y="0"/>
                    <a:pt x="17950" y="0"/>
                  </a:cubicBezTo>
                  <a:lnTo>
                    <a:pt x="18578" y="0"/>
                  </a:lnTo>
                  <a:lnTo>
                    <a:pt x="18578" y="4632"/>
                  </a:lnTo>
                  <a:lnTo>
                    <a:pt x="18016" y="4983"/>
                  </a:lnTo>
                  <a:lnTo>
                    <a:pt x="15209" y="5099"/>
                  </a:lnTo>
                  <a:lnTo>
                    <a:pt x="17256" y="5638"/>
                  </a:lnTo>
                  <a:lnTo>
                    <a:pt x="16794" y="6401"/>
                  </a:lnTo>
                  <a:lnTo>
                    <a:pt x="19139" y="60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75" name="Google Shape;1185;p103"/>
            <p:cNvSpPr/>
            <p:nvPr/>
          </p:nvSpPr>
          <p:spPr>
            <a:xfrm>
              <a:off x="61687" y="224460"/>
              <a:ext cx="48817" cy="184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1676" name="Google Shape;1186;p103"/>
            <p:cNvSpPr/>
            <p:nvPr/>
          </p:nvSpPr>
          <p:spPr>
            <a:xfrm>
              <a:off x="61687" y="248767"/>
              <a:ext cx="48817" cy="1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/>
              </a:pPr>
            </a:p>
          </p:txBody>
        </p:sp>
      </p:grpSp>
      <p:sp>
        <p:nvSpPr>
          <p:cNvPr id="1678" name="Title Text"/>
          <p:cNvSpPr txBox="1"/>
          <p:nvPr>
            <p:ph type="title"/>
          </p:nvPr>
        </p:nvSpPr>
        <p:spPr>
          <a:xfrm>
            <a:off x="740175" y="1509007"/>
            <a:ext cx="1981501" cy="1849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20.xml"/><Relationship Id="rId122" Type="http://schemas.openxmlformats.org/officeDocument/2006/relationships/slideLayout" Target="../slideLayouts/slideLayout121.xml"/><Relationship Id="rId123" Type="http://schemas.openxmlformats.org/officeDocument/2006/relationships/slideLayout" Target="../slideLayouts/slideLayout122.xml"/><Relationship Id="rId124" Type="http://schemas.openxmlformats.org/officeDocument/2006/relationships/slideLayout" Target="../slideLayouts/slideLayout123.xml"/><Relationship Id="rId125" Type="http://schemas.openxmlformats.org/officeDocument/2006/relationships/slideLayout" Target="../slideLayouts/slideLayout124.xml"/><Relationship Id="rId126" Type="http://schemas.openxmlformats.org/officeDocument/2006/relationships/slideLayout" Target="../slideLayouts/slideLayout125.xml"/><Relationship Id="rId127" Type="http://schemas.openxmlformats.org/officeDocument/2006/relationships/slideLayout" Target="../slideLayouts/slideLayout126.xml"/><Relationship Id="rId128" Type="http://schemas.openxmlformats.org/officeDocument/2006/relationships/slideLayout" Target="../slideLayouts/slideLayout127.xml"/><Relationship Id="rId129" Type="http://schemas.openxmlformats.org/officeDocument/2006/relationships/slideLayout" Target="../slideLayouts/slideLayout128.xml"/><Relationship Id="rId130" Type="http://schemas.openxmlformats.org/officeDocument/2006/relationships/slideLayout" Target="../slideLayouts/slideLayout129.xml"/><Relationship Id="rId131" Type="http://schemas.openxmlformats.org/officeDocument/2006/relationships/slideLayout" Target="../slideLayouts/slideLayout130.xml"/><Relationship Id="rId132" Type="http://schemas.openxmlformats.org/officeDocument/2006/relationships/slideLayout" Target="../slideLayouts/slideLayout131.xml"/><Relationship Id="rId133" Type="http://schemas.openxmlformats.org/officeDocument/2006/relationships/slideLayout" Target="../slideLayouts/slideLayout132.xml"/><Relationship Id="rId134" Type="http://schemas.openxmlformats.org/officeDocument/2006/relationships/slideLayout" Target="../slideLayouts/slideLayout133.xml"/><Relationship Id="rId135" Type="http://schemas.openxmlformats.org/officeDocument/2006/relationships/slideLayout" Target="../slideLayouts/slideLayout134.xml"/><Relationship Id="rId136" Type="http://schemas.openxmlformats.org/officeDocument/2006/relationships/slideLayout" Target="../slideLayouts/slideLayout135.xml"/><Relationship Id="rId137" Type="http://schemas.openxmlformats.org/officeDocument/2006/relationships/slideLayout" Target="../slideLayouts/slideLayout136.xml"/><Relationship Id="rId138" Type="http://schemas.openxmlformats.org/officeDocument/2006/relationships/slideLayout" Target="../slideLayouts/slideLayout137.xml"/><Relationship Id="rId139" Type="http://schemas.openxmlformats.org/officeDocument/2006/relationships/slideLayout" Target="../slideLayouts/slideLayout138.xml"/><Relationship Id="rId140" Type="http://schemas.openxmlformats.org/officeDocument/2006/relationships/slideLayout" Target="../slideLayouts/slideLayout139.xml"/><Relationship Id="rId141" Type="http://schemas.openxmlformats.org/officeDocument/2006/relationships/slideLayout" Target="../slideLayouts/slideLayout140.xml"/><Relationship Id="rId142" Type="http://schemas.openxmlformats.org/officeDocument/2006/relationships/slideLayout" Target="../slideLayouts/slideLayout141.xml"/><Relationship Id="rId143" Type="http://schemas.openxmlformats.org/officeDocument/2006/relationships/slideLayout" Target="../slideLayouts/slideLayout142.xml"/><Relationship Id="rId144" Type="http://schemas.openxmlformats.org/officeDocument/2006/relationships/slideLayout" Target="../slideLayouts/slideLayout143.xml"/><Relationship Id="rId145" Type="http://schemas.openxmlformats.org/officeDocument/2006/relationships/slideLayout" Target="../slideLayouts/slideLayout144.xml"/><Relationship Id="rId146" Type="http://schemas.openxmlformats.org/officeDocument/2006/relationships/slideLayout" Target="../slideLayouts/slideLayout145.xml"/><Relationship Id="rId147" Type="http://schemas.openxmlformats.org/officeDocument/2006/relationships/slideLayout" Target="../slideLayouts/slideLayout146.xml"/><Relationship Id="rId148" Type="http://schemas.openxmlformats.org/officeDocument/2006/relationships/slideLayout" Target="../slideLayouts/slideLayout147.xml"/><Relationship Id="rId149" Type="http://schemas.openxmlformats.org/officeDocument/2006/relationships/slideLayout" Target="../slideLayouts/slideLayout148.xml"/><Relationship Id="rId150" Type="http://schemas.openxmlformats.org/officeDocument/2006/relationships/slideLayout" Target="../slideLayouts/slideLayout149.xml"/><Relationship Id="rId151" Type="http://schemas.openxmlformats.org/officeDocument/2006/relationships/slideLayout" Target="../slideLayouts/slideLayout150.xml"/><Relationship Id="rId152" Type="http://schemas.openxmlformats.org/officeDocument/2006/relationships/slideLayout" Target="../slideLayouts/slideLayout151.xml"/><Relationship Id="rId153" Type="http://schemas.openxmlformats.org/officeDocument/2006/relationships/slideLayout" Target="../slideLayouts/slideLayout152.xml"/><Relationship Id="rId154" Type="http://schemas.openxmlformats.org/officeDocument/2006/relationships/slideLayout" Target="../slideLayouts/slideLayout153.xml"/><Relationship Id="rId155" Type="http://schemas.openxmlformats.org/officeDocument/2006/relationships/slideLayout" Target="../slideLayouts/slideLayout154.xml"/><Relationship Id="rId156" Type="http://schemas.openxmlformats.org/officeDocument/2006/relationships/slideLayout" Target="../slideLayouts/slideLayout155.xml"/><Relationship Id="rId157" Type="http://schemas.openxmlformats.org/officeDocument/2006/relationships/slideLayout" Target="../slideLayouts/slideLayout156.xml"/><Relationship Id="rId158" Type="http://schemas.openxmlformats.org/officeDocument/2006/relationships/slideLayout" Target="../slideLayouts/slideLayout157.xml"/><Relationship Id="rId159" Type="http://schemas.openxmlformats.org/officeDocument/2006/relationships/slideLayout" Target="../slideLayouts/slideLayout158.xml"/><Relationship Id="rId160" Type="http://schemas.openxmlformats.org/officeDocument/2006/relationships/slideLayout" Target="../slideLayouts/slideLayout159.xml"/><Relationship Id="rId161" Type="http://schemas.openxmlformats.org/officeDocument/2006/relationships/slideLayout" Target="../slideLayouts/slideLayout160.xml"/><Relationship Id="rId162" Type="http://schemas.openxmlformats.org/officeDocument/2006/relationships/slideLayout" Target="../slideLayouts/slideLayout161.xml"/><Relationship Id="rId163" Type="http://schemas.openxmlformats.org/officeDocument/2006/relationships/slideLayout" Target="../slideLayouts/slideLayout162.xml"/><Relationship Id="rId164" Type="http://schemas.openxmlformats.org/officeDocument/2006/relationships/slideLayout" Target="../slideLayouts/slideLayout163.xml"/><Relationship Id="rId165" Type="http://schemas.openxmlformats.org/officeDocument/2006/relationships/slideLayout" Target="../slideLayouts/slideLayout164.xml"/><Relationship Id="rId166" Type="http://schemas.openxmlformats.org/officeDocument/2006/relationships/slideLayout" Target="../slideLayouts/slideLayout165.xml"/><Relationship Id="rId167" Type="http://schemas.openxmlformats.org/officeDocument/2006/relationships/slideLayout" Target="../slideLayouts/slideLayout166.xml"/><Relationship Id="rId168" Type="http://schemas.openxmlformats.org/officeDocument/2006/relationships/slideLayout" Target="../slideLayouts/slideLayout167.xml"/><Relationship Id="rId169" Type="http://schemas.openxmlformats.org/officeDocument/2006/relationships/slideLayout" Target="../slideLayouts/slideLayout168.xml"/><Relationship Id="rId170" Type="http://schemas.openxmlformats.org/officeDocument/2006/relationships/slideLayout" Target="../slideLayouts/slideLayout169.xml"/><Relationship Id="rId171" Type="http://schemas.openxmlformats.org/officeDocument/2006/relationships/slideLayout" Target="../slideLayouts/slideLayout170.xml"/><Relationship Id="rId172" Type="http://schemas.openxmlformats.org/officeDocument/2006/relationships/slideLayout" Target="../slideLayouts/slideLayout171.xml"/><Relationship Id="rId173" Type="http://schemas.openxmlformats.org/officeDocument/2006/relationships/slideLayout" Target="../slideLayouts/slideLayout172.xml"/><Relationship Id="rId174" Type="http://schemas.openxmlformats.org/officeDocument/2006/relationships/slideLayout" Target="../slideLayouts/slideLayout173.xml"/><Relationship Id="rId175" Type="http://schemas.openxmlformats.org/officeDocument/2006/relationships/slideLayout" Target="../slideLayouts/slideLayout174.xml"/><Relationship Id="rId176" Type="http://schemas.openxmlformats.org/officeDocument/2006/relationships/slideLayout" Target="../slideLayouts/slideLayout175.xml"/><Relationship Id="rId177" Type="http://schemas.openxmlformats.org/officeDocument/2006/relationships/slideLayout" Target="../slideLayouts/slideLayout176.xml"/><Relationship Id="rId178" Type="http://schemas.openxmlformats.org/officeDocument/2006/relationships/slideLayout" Target="../slideLayouts/slideLayout177.xml"/><Relationship Id="rId179" Type="http://schemas.openxmlformats.org/officeDocument/2006/relationships/slideLayout" Target="../slideLayouts/slideLayout178.xml"/><Relationship Id="rId180" Type="http://schemas.openxmlformats.org/officeDocument/2006/relationships/slideLayout" Target="../slideLayouts/slideLayout179.xml"/><Relationship Id="rId181" Type="http://schemas.openxmlformats.org/officeDocument/2006/relationships/slideLayout" Target="../slideLayouts/slideLayout180.xml"/><Relationship Id="rId182" Type="http://schemas.openxmlformats.org/officeDocument/2006/relationships/slideLayout" Target="../slideLayouts/slideLayout181.xml"/><Relationship Id="rId183" Type="http://schemas.openxmlformats.org/officeDocument/2006/relationships/slideLayout" Target="../slideLayouts/slideLayout182.xml"/><Relationship Id="rId184" Type="http://schemas.openxmlformats.org/officeDocument/2006/relationships/slideLayout" Target="../slideLayouts/slideLayout183.xml"/><Relationship Id="rId185" Type="http://schemas.openxmlformats.org/officeDocument/2006/relationships/slideLayout" Target="../slideLayouts/slideLayout184.xml"/><Relationship Id="rId186" Type="http://schemas.openxmlformats.org/officeDocument/2006/relationships/slideLayout" Target="../slideLayouts/slideLayout185.xml"/><Relationship Id="rId187" Type="http://schemas.openxmlformats.org/officeDocument/2006/relationships/slideLayout" Target="../slideLayouts/slideLayout186.xml"/><Relationship Id="rId188" Type="http://schemas.openxmlformats.org/officeDocument/2006/relationships/slideLayout" Target="../slideLayouts/slideLayout187.xml"/><Relationship Id="rId189" Type="http://schemas.openxmlformats.org/officeDocument/2006/relationships/slideLayout" Target="../slideLayouts/slideLayout188.xml"/><Relationship Id="rId190" Type="http://schemas.openxmlformats.org/officeDocument/2006/relationships/slideLayout" Target="../slideLayouts/slideLayout189.xml"/><Relationship Id="rId191" Type="http://schemas.openxmlformats.org/officeDocument/2006/relationships/slideLayout" Target="../slideLayouts/slideLayout190.xml"/><Relationship Id="rId192" Type="http://schemas.openxmlformats.org/officeDocument/2006/relationships/slideLayout" Target="../slideLayouts/slideLayout191.xml"/><Relationship Id="rId193" Type="http://schemas.openxmlformats.org/officeDocument/2006/relationships/slideLayout" Target="../slideLayouts/slideLayout192.xml"/><Relationship Id="rId194" Type="http://schemas.openxmlformats.org/officeDocument/2006/relationships/slideLayout" Target="../slideLayouts/slideLayout19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  <p:sldLayoutId id="2147483775" r:id="rId128"/>
    <p:sldLayoutId id="2147483776" r:id="rId129"/>
    <p:sldLayoutId id="2147483777" r:id="rId130"/>
    <p:sldLayoutId id="2147483778" r:id="rId131"/>
    <p:sldLayoutId id="2147483779" r:id="rId132"/>
    <p:sldLayoutId id="2147483780" r:id="rId133"/>
    <p:sldLayoutId id="2147483781" r:id="rId134"/>
    <p:sldLayoutId id="2147483782" r:id="rId135"/>
    <p:sldLayoutId id="2147483783" r:id="rId136"/>
    <p:sldLayoutId id="2147483784" r:id="rId137"/>
    <p:sldLayoutId id="2147483785" r:id="rId138"/>
    <p:sldLayoutId id="2147483786" r:id="rId139"/>
    <p:sldLayoutId id="2147483787" r:id="rId140"/>
    <p:sldLayoutId id="2147483788" r:id="rId141"/>
    <p:sldLayoutId id="2147483789" r:id="rId142"/>
    <p:sldLayoutId id="2147483790" r:id="rId143"/>
    <p:sldLayoutId id="2147483791" r:id="rId144"/>
    <p:sldLayoutId id="2147483792" r:id="rId145"/>
    <p:sldLayoutId id="2147483793" r:id="rId146"/>
    <p:sldLayoutId id="2147483794" r:id="rId147"/>
    <p:sldLayoutId id="2147483795" r:id="rId148"/>
    <p:sldLayoutId id="2147483796" r:id="rId149"/>
    <p:sldLayoutId id="2147483797" r:id="rId150"/>
    <p:sldLayoutId id="2147483798" r:id="rId151"/>
    <p:sldLayoutId id="2147483799" r:id="rId152"/>
    <p:sldLayoutId id="2147483800" r:id="rId153"/>
    <p:sldLayoutId id="2147483801" r:id="rId154"/>
    <p:sldLayoutId id="2147483802" r:id="rId155"/>
    <p:sldLayoutId id="2147483803" r:id="rId156"/>
    <p:sldLayoutId id="2147483804" r:id="rId157"/>
    <p:sldLayoutId id="2147483805" r:id="rId158"/>
    <p:sldLayoutId id="2147483806" r:id="rId159"/>
    <p:sldLayoutId id="2147483807" r:id="rId160"/>
    <p:sldLayoutId id="2147483808" r:id="rId161"/>
    <p:sldLayoutId id="2147483809" r:id="rId162"/>
    <p:sldLayoutId id="2147483810" r:id="rId163"/>
    <p:sldLayoutId id="2147483811" r:id="rId164"/>
    <p:sldLayoutId id="2147483812" r:id="rId165"/>
    <p:sldLayoutId id="2147483813" r:id="rId166"/>
    <p:sldLayoutId id="2147483814" r:id="rId167"/>
    <p:sldLayoutId id="2147483815" r:id="rId168"/>
    <p:sldLayoutId id="2147483816" r:id="rId169"/>
    <p:sldLayoutId id="2147483817" r:id="rId170"/>
    <p:sldLayoutId id="2147483818" r:id="rId171"/>
    <p:sldLayoutId id="2147483819" r:id="rId172"/>
    <p:sldLayoutId id="2147483820" r:id="rId173"/>
    <p:sldLayoutId id="2147483821" r:id="rId174"/>
    <p:sldLayoutId id="2147483822" r:id="rId175"/>
    <p:sldLayoutId id="2147483823" r:id="rId176"/>
    <p:sldLayoutId id="2147483824" r:id="rId177"/>
    <p:sldLayoutId id="2147483825" r:id="rId178"/>
    <p:sldLayoutId id="2147483826" r:id="rId179"/>
    <p:sldLayoutId id="2147483827" r:id="rId180"/>
    <p:sldLayoutId id="2147483828" r:id="rId181"/>
    <p:sldLayoutId id="2147483829" r:id="rId182"/>
    <p:sldLayoutId id="2147483830" r:id="rId183"/>
    <p:sldLayoutId id="2147483831" r:id="rId184"/>
    <p:sldLayoutId id="2147483832" r:id="rId185"/>
    <p:sldLayoutId id="2147483833" r:id="rId186"/>
    <p:sldLayoutId id="2147483834" r:id="rId187"/>
    <p:sldLayoutId id="2147483835" r:id="rId188"/>
    <p:sldLayoutId id="2147483836" r:id="rId189"/>
    <p:sldLayoutId id="2147483837" r:id="rId190"/>
    <p:sldLayoutId id="2147483838" r:id="rId191"/>
    <p:sldLayoutId id="2147483839" r:id="rId192"/>
    <p:sldLayoutId id="2147483840" r:id="rId193"/>
    <p:sldLayoutId id="2147483841" r:id="rId19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hyperlink" Target="http://l4gg.org/ImpactDocket" TargetMode="External"/><Relationship Id="rId3" Type="http://schemas.openxmlformats.org/officeDocument/2006/relationships/hyperlink" Target="http://l4gg.org/Volunteer" TargetMode="External"/><Relationship Id="rId4" Type="http://schemas.openxmlformats.org/officeDocument/2006/relationships/hyperlink" Target="mailto:LKlein@lawyersforgoodgovernment.or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2366;p199"/>
          <p:cNvSpPr txBox="1"/>
          <p:nvPr>
            <p:ph type="body" sz="quarter" idx="1"/>
          </p:nvPr>
        </p:nvSpPr>
        <p:spPr>
          <a:xfrm>
            <a:off x="709199" y="2260200"/>
            <a:ext cx="5121902" cy="476101"/>
          </a:xfrm>
          <a:prstGeom prst="rect">
            <a:avLst/>
          </a:prstGeom>
        </p:spPr>
        <p:txBody>
          <a:bodyPr/>
          <a:lstStyle>
            <a:lvl1pPr marL="0" defTabSz="832104">
              <a:spcBef>
                <a:spcPts val="600"/>
              </a:spcBef>
              <a:defRPr sz="2730"/>
            </a:lvl1pPr>
          </a:lstStyle>
          <a:p>
            <a:pPr/>
            <a:r>
              <a:t>Lawyers for Good Government</a:t>
            </a:r>
          </a:p>
        </p:txBody>
      </p:sp>
      <p:sp>
        <p:nvSpPr>
          <p:cNvPr id="3337" name="Google Shape;2367;p199"/>
          <p:cNvSpPr txBox="1"/>
          <p:nvPr>
            <p:ph type="body" idx="21"/>
          </p:nvPr>
        </p:nvSpPr>
        <p:spPr>
          <a:xfrm>
            <a:off x="709187" y="3359205"/>
            <a:ext cx="5121902" cy="476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171450" indent="-171450">
              <a:lnSpc>
                <a:spcPct val="90000"/>
              </a:lnSpc>
              <a:buClrTx/>
              <a:buSzTx/>
              <a:buFontTx/>
              <a:buNone/>
              <a:defRPr b="1" sz="24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Making It Easy to Volunteer</a:t>
            </a:r>
          </a:p>
        </p:txBody>
      </p:sp>
      <p:sp>
        <p:nvSpPr>
          <p:cNvPr id="3338" name="Google Shape;2368;p199"/>
          <p:cNvSpPr txBox="1"/>
          <p:nvPr>
            <p:ph type="body" idx="22"/>
          </p:nvPr>
        </p:nvSpPr>
        <p:spPr>
          <a:xfrm>
            <a:off x="709199" y="3717399"/>
            <a:ext cx="5333101" cy="59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2460"/>
                </a:solidFill>
              </a:defRPr>
            </a:pP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2460"/>
                </a:solidFill>
              </a:defRPr>
            </a:pPr>
            <a:r>
              <a:t>Laura Klein, Senior Manager of Pro Bono Initiatives</a:t>
            </a:r>
          </a:p>
        </p:txBody>
      </p:sp>
      <p:sp>
        <p:nvSpPr>
          <p:cNvPr id="3339" name="Google Shape;2369;p199"/>
          <p:cNvSpPr txBox="1"/>
          <p:nvPr/>
        </p:nvSpPr>
        <p:spPr>
          <a:xfrm>
            <a:off x="611199" y="4311400"/>
            <a:ext cx="4964702" cy="56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90000"/>
              </a:lnSpc>
              <a:defRPr>
                <a:solidFill>
                  <a:srgbClr val="052460"/>
                </a:solidFill>
              </a:defRPr>
            </a:lvl1pPr>
          </a:lstStyle>
          <a:p>
            <a:pPr/>
            <a:r>
              <a:t>Georgia Lawyers for the Rule of Law | April 29, 2026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7" grpId="2"/>
      <p:bldP build="whole" bldLvl="1" animBg="1" rev="0" advAuto="0" spid="3336" grpId="1"/>
      <p:bldP build="whole" bldLvl="1" animBg="1" rev="0" advAuto="0" spid="333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1198;p105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42" name="Google Shape;2374;p200"/>
          <p:cNvSpPr txBox="1"/>
          <p:nvPr>
            <p:ph type="title" idx="4294967295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defRPr b="1" sz="2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Lawyers for Good Government</a:t>
            </a:r>
          </a:p>
        </p:txBody>
      </p:sp>
      <p:pic>
        <p:nvPicPr>
          <p:cNvPr id="3343" name="L4GG Overview  Impact Slide (2).pngGoogle Shape;2375;p200" descr="L4GG Overview  Impact Slide (2).pngGoogle Shape;2375;p2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081" y="641275"/>
            <a:ext cx="7360475" cy="4140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618;p58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46" name="Google Shape;2381;p201"/>
          <p:cNvSpPr txBox="1"/>
          <p:nvPr/>
        </p:nvSpPr>
        <p:spPr>
          <a:xfrm>
            <a:off x="565775" y="119250"/>
            <a:ext cx="8425500" cy="439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defRPr b="1" sz="2200" u="sng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L4GG: 3 Pillars</a:t>
            </a:r>
          </a:p>
          <a:p>
            <a:pPr>
              <a:spcBef>
                <a:spcPts val="1200"/>
              </a:spcBef>
              <a:defRPr b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1. Democracy &amp; Rule of Law</a:t>
            </a:r>
          </a:p>
          <a:p>
            <a:pPr marL="457200" indent="-311150">
              <a:spcBef>
                <a:spcPts val="1200"/>
              </a:spcBef>
              <a:buClr>
                <a:srgbClr val="052460"/>
              </a:buClr>
              <a:buSzPts val="1300"/>
              <a:buFont typeface="Helvetica"/>
              <a:buChar char="●"/>
              <a:defRPr sz="13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No person or institution is above the law. Our democracy only works if government power is constrained by constitutional limits and protected by an independent judiciary.</a:t>
            </a:r>
          </a:p>
          <a:p>
            <a:pPr marL="457200" indent="-311150">
              <a:buClr>
                <a:srgbClr val="052460"/>
              </a:buClr>
              <a:buSzPts val="1300"/>
              <a:buFont typeface="Helvetica"/>
              <a:buChar char="●"/>
              <a:defRPr sz="13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We advocate for free and fair elections, anti-corruption measures, and the right to protest, organize, and hold power accountable.</a:t>
            </a:r>
          </a:p>
          <a:p>
            <a:pPr>
              <a:spcBef>
                <a:spcPts val="1200"/>
              </a:spcBef>
              <a:defRPr b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2. Civil &amp; Human Rights</a:t>
            </a:r>
          </a:p>
          <a:p>
            <a:pPr marL="457200" indent="-311150">
              <a:spcBef>
                <a:spcPts val="1200"/>
              </a:spcBef>
              <a:buClr>
                <a:srgbClr val="052460"/>
              </a:buClr>
              <a:buSzPts val="1300"/>
              <a:buFont typeface="Helvetica"/>
              <a:buChar char="●"/>
              <a:defRPr sz="13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We fight for equal justice under the law—regardless of race, religion, gender, immigration status, or economic background.</a:t>
            </a:r>
          </a:p>
          <a:p>
            <a:pPr marL="457200" indent="-311150">
              <a:buClr>
                <a:srgbClr val="052460"/>
              </a:buClr>
              <a:buSzPts val="1300"/>
              <a:buFont typeface="Helvetica"/>
              <a:buChar char="●"/>
              <a:defRPr sz="13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We recognize that human rights aren’t granted by the government. They’re universal. And they include reproductive freedom, LGBTQ+ rights, immigrant rights, and the dignity of every person.</a:t>
            </a:r>
          </a:p>
          <a:p>
            <a:pPr>
              <a:spcBef>
                <a:spcPts val="1200"/>
              </a:spcBef>
              <a:defRPr b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3. Climate Change &amp; Environmental Justice</a:t>
            </a:r>
          </a:p>
          <a:p>
            <a:pPr marL="457200" indent="-311150">
              <a:spcBef>
                <a:spcPts val="1200"/>
              </a:spcBef>
              <a:buClr>
                <a:srgbClr val="052460"/>
              </a:buClr>
              <a:buSzPts val="1300"/>
              <a:buFont typeface="Helvetica"/>
              <a:buChar char="●"/>
              <a:defRPr sz="13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Government has a duty to act on the climate crisis—urgently and based on science.</a:t>
            </a:r>
          </a:p>
          <a:p>
            <a:pPr marL="457200" indent="-311150">
              <a:buClr>
                <a:srgbClr val="052460"/>
              </a:buClr>
              <a:buSzPts val="1300"/>
              <a:buFont typeface="Helvetica"/>
              <a:buChar char="●"/>
              <a:defRPr sz="13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We work to ensure that communities of color and low-income communities aren’t left behind in this fight. That’s what environmental justice means.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666;p62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1" name="Google Shape;2387;p202"/>
          <p:cNvSpPr txBox="1"/>
          <p:nvPr>
            <p:ph type="title"/>
          </p:nvPr>
        </p:nvSpPr>
        <p:spPr>
          <a:xfrm>
            <a:off x="740175" y="1509007"/>
            <a:ext cx="1981501" cy="1849199"/>
          </a:xfrm>
          <a:prstGeom prst="rect">
            <a:avLst/>
          </a:prstGeom>
        </p:spPr>
        <p:txBody>
          <a:bodyPr/>
          <a:lstStyle/>
          <a:p>
            <a:pPr/>
            <a:r>
              <a:t>How we support pro bono volunteers</a:t>
            </a:r>
          </a:p>
        </p:txBody>
      </p:sp>
      <p:sp>
        <p:nvSpPr>
          <p:cNvPr id="3352" name="Google Shape;2388;p202"/>
          <p:cNvSpPr txBox="1"/>
          <p:nvPr>
            <p:ph type="body" sz="half" idx="1"/>
          </p:nvPr>
        </p:nvSpPr>
        <p:spPr>
          <a:xfrm>
            <a:off x="3153599" y="467999"/>
            <a:ext cx="2634302" cy="3945601"/>
          </a:xfrm>
          <a:prstGeom prst="rect">
            <a:avLst/>
          </a:prstGeom>
        </p:spPr>
        <p:txBody>
          <a:bodyPr/>
          <a:lstStyle/>
          <a:p>
            <a:pPr marL="0">
              <a:defRPr b="1" sz="2200"/>
            </a:pPr>
            <a:r>
              <a:t>Resources:</a:t>
            </a:r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</a:pPr>
            <a:r>
              <a:t>Malpractice Insurance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t>Westlaw Access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t>Training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t>Mentoring</a:t>
            </a:r>
          </a:p>
        </p:txBody>
      </p:sp>
      <p:sp>
        <p:nvSpPr>
          <p:cNvPr id="3353" name="Google Shape;2389;p20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 sz="2200">
                <a:solidFill>
                  <a:srgbClr val="000000"/>
                </a:solidFill>
              </a:defRPr>
            </a:pPr>
            <a:r>
              <a:t>Ethical Tools: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Limited and Full Scope Opportunities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Co-Counsel Arrangements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Conflicts Checks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Volunteer Agreement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Engagement Letter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Scripted client preparation</a:t>
            </a:r>
          </a:p>
        </p:txBody>
      </p:sp>
      <p:pic>
        <p:nvPicPr>
          <p:cNvPr id="3354" name="Google Shape;2390;p202" descr="Google Shape;2390;p2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975" y="2207174"/>
            <a:ext cx="2497578" cy="2347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644;p60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7" name="Google Shape;2396;p203"/>
          <p:cNvSpPr txBox="1"/>
          <p:nvPr>
            <p:ph type="title"/>
          </p:nvPr>
        </p:nvSpPr>
        <p:spPr>
          <a:xfrm>
            <a:off x="761236" y="285760"/>
            <a:ext cx="7863900" cy="613815"/>
          </a:xfrm>
          <a:prstGeom prst="rect">
            <a:avLst/>
          </a:prstGeom>
        </p:spPr>
        <p:txBody>
          <a:bodyPr/>
          <a:lstStyle/>
          <a:p>
            <a:pPr defTabSz="365760">
              <a:lnSpc>
                <a:spcPct val="115000"/>
              </a:lnSpc>
              <a:defRPr sz="1560"/>
            </a:pPr>
            <a:r>
              <a:t>Pro Bono Litigation Corps</a:t>
            </a:r>
          </a:p>
          <a:p>
            <a:pPr defTabSz="365760">
              <a:lnSpc>
                <a:spcPct val="115000"/>
              </a:lnSpc>
              <a:defRPr b="0" i="1" sz="1400"/>
            </a:pPr>
            <a:r>
              <a:t>Goals of the Program</a:t>
            </a:r>
            <a:endParaRPr sz="760"/>
          </a:p>
          <a:p>
            <a:pPr defTabSz="365760">
              <a:lnSpc>
                <a:spcPct val="115000"/>
              </a:lnSpc>
              <a:defRPr sz="1000"/>
            </a:pPr>
            <a:endParaRPr b="0" i="1" sz="760"/>
          </a:p>
        </p:txBody>
      </p:sp>
      <p:sp>
        <p:nvSpPr>
          <p:cNvPr id="3358" name="Google Shape;2397;p203"/>
          <p:cNvSpPr txBox="1"/>
          <p:nvPr/>
        </p:nvSpPr>
        <p:spPr>
          <a:xfrm>
            <a:off x="716299" y="1162050"/>
            <a:ext cx="8289602" cy="325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latin typeface="Poppins"/>
                <a:ea typeface="Poppins"/>
                <a:cs typeface="Poppins"/>
                <a:sym typeface="Poppins"/>
              </a:defRPr>
            </a:pPr>
            <a:r>
              <a:t>1️⃣ </a:t>
            </a:r>
            <a:r>
              <a:rPr>
                <a:solidFill>
                  <a:srgbClr val="052460"/>
                </a:solidFill>
              </a:rPr>
              <a:t>Expand the Supply of Qualified Pro Bono Litigators</a:t>
            </a:r>
            <a:endParaRPr>
              <a:solidFill>
                <a:srgbClr val="052460"/>
              </a:solidFill>
            </a:endParaRPr>
          </a:p>
          <a:p>
            <a:pPr marL="457200" indent="-304800">
              <a:buClr>
                <a:srgbClr val="052460"/>
              </a:buClr>
              <a:buSzPts val="1200"/>
              <a:buFont typeface="Helvetica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Recruit and support experienced litigators who are retired, unaffiliated, or recently left government or big law.</a:t>
            </a:r>
          </a:p>
          <a:p>
            <a:pPr marL="457200" indent="-304800">
              <a:buClr>
                <a:srgbClr val="052460"/>
              </a:buClr>
              <a:buSzPts val="1200"/>
              <a:buFont typeface="Arial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Re-engage this untapped pool of talent as </a:t>
            </a:r>
            <a:r>
              <a:rPr b="1"/>
              <a:t>co-counsel or lead counsel</a:t>
            </a:r>
            <a:r>
              <a:t> in high-impact litigation.</a:t>
            </a:r>
          </a:p>
          <a:p>
            <a:pPr>
              <a:spcBef>
                <a:spcPts val="1200"/>
              </a:spcBef>
              <a:defRPr b="1"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2️⃣ Provide the Infrastructure They Need to Serve</a:t>
            </a:r>
          </a:p>
          <a:p>
            <a:pPr marL="457200" indent="-304800">
              <a:buClr>
                <a:srgbClr val="052460"/>
              </a:buClr>
              <a:buSzPts val="1200"/>
              <a:buFont typeface="Helvetica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Offer malpractice insurance, secure communication systems, and administrative and paralegal support.</a:t>
            </a:r>
          </a:p>
          <a:p>
            <a:pPr marL="457200" indent="-304800">
              <a:buClr>
                <a:srgbClr val="052460"/>
              </a:buClr>
              <a:buSzPts val="1200"/>
              <a:buFont typeface="Arial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Create the operational backbone that lets volunteers </a:t>
            </a:r>
            <a:r>
              <a:rPr b="1"/>
              <a:t>focus on lawyering, not logistics.</a:t>
            </a:r>
            <a:endParaRPr b="1"/>
          </a:p>
          <a:p>
            <a:pPr>
              <a:spcBef>
                <a:spcPts val="1200"/>
              </a:spcBef>
              <a:defRPr b="1"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3️⃣ Strengthen Access to Justice through Strategic Litigation</a:t>
            </a:r>
          </a:p>
          <a:p>
            <a:pPr marL="457200" indent="-304800">
              <a:buClr>
                <a:srgbClr val="052460"/>
              </a:buClr>
              <a:buSzPts val="1200"/>
              <a:buFont typeface="Helvetica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Partner with NGOs, advocacy orgs, and coalitions to bring cases defending democracy, civil rights, and the environment.</a:t>
            </a:r>
          </a:p>
          <a:p>
            <a:pPr marL="457200" indent="-304800">
              <a:buClr>
                <a:srgbClr val="052460"/>
              </a:buClr>
              <a:buSzPts val="1200"/>
              <a:buFont typeface="Helvetica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Prioritize impact cases where plaintiffs can’t secure representation due to political/resource barriers.</a:t>
            </a:r>
          </a:p>
          <a:p>
            <a:pPr>
              <a:spcBef>
                <a:spcPts val="1200"/>
              </a:spcBef>
              <a:defRPr b="1"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4️⃣ Reinforce the Rule of Law and the Profession’s Ethical Mandate</a:t>
            </a:r>
          </a:p>
          <a:p>
            <a:pPr marL="457200" indent="-304800">
              <a:buClr>
                <a:srgbClr val="052460"/>
              </a:buClr>
              <a:buSzPts val="1200"/>
              <a:buFont typeface="Helvetica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Empower lawyers to uphold their oath to defend the Constitution.</a:t>
            </a:r>
            <a:endParaRPr b="1"/>
          </a:p>
          <a:p>
            <a:pPr marL="457200" indent="-304800">
              <a:buClr>
                <a:srgbClr val="052460"/>
              </a:buClr>
              <a:buSzPts val="1200"/>
              <a:buFont typeface="Helvetica"/>
              <a:buChar char="●"/>
              <a:defRPr sz="12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Restore confidence that the legal community will always stand against abuse of power.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9E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Google Shape;1844;p158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1" name="Google Shape;2403;p204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/>
          <a:lstStyle/>
          <a:p>
            <a:pPr marL="0" algn="ctr" defTabSz="886968">
              <a:spcBef>
                <a:spcPts val="600"/>
              </a:spcBef>
              <a:defRPr b="1" sz="1746" u="sng"/>
            </a:pPr>
            <a:r>
              <a:t>Lead Counsel</a:t>
            </a:r>
          </a:p>
          <a:p>
            <a:pPr marL="0" defTabSz="886968">
              <a:spcBef>
                <a:spcPts val="600"/>
              </a:spcBef>
              <a:defRPr sz="1746"/>
            </a:pPr>
            <a:r>
              <a:t>Pro Bono Attorney provides direct representation to client with L4GG serving as co-counsel and offering support and resources as needed.  Examples:</a:t>
            </a:r>
          </a:p>
          <a:p>
            <a:pPr marL="443484" indent="-332613" defTabSz="886968">
              <a:spcBef>
                <a:spcPts val="600"/>
              </a:spcBef>
              <a:buClr>
                <a:srgbClr val="000000"/>
              </a:buClr>
              <a:buSzPts val="1700"/>
              <a:buFont typeface="Arial"/>
              <a:buChar char="●"/>
              <a:defRPr sz="1746"/>
            </a:pPr>
            <a:r>
              <a:t>Federal Whistleblower Cases</a:t>
            </a:r>
          </a:p>
          <a:p>
            <a:pPr marL="443484" indent="-332613" defTabSz="886968">
              <a:spcBef>
                <a:spcPts val="0"/>
              </a:spcBef>
              <a:buClr>
                <a:srgbClr val="000000"/>
              </a:buClr>
              <a:buSzPts val="1700"/>
              <a:buFont typeface="Arial"/>
              <a:buChar char="●"/>
              <a:defRPr sz="1746"/>
            </a:pPr>
            <a:r>
              <a:t>Immigration Habeas Matters</a:t>
            </a:r>
          </a:p>
          <a:p>
            <a:pPr marL="443484" indent="-332613" defTabSz="886968">
              <a:spcBef>
                <a:spcPts val="0"/>
              </a:spcBef>
              <a:buClr>
                <a:srgbClr val="000000"/>
              </a:buClr>
              <a:buSzPts val="1700"/>
              <a:buFont typeface="Arial"/>
              <a:buChar char="●"/>
              <a:defRPr sz="1746"/>
            </a:pPr>
            <a:r>
              <a:t>FOIA</a:t>
            </a:r>
          </a:p>
          <a:p>
            <a:pPr marL="0" algn="ctr" defTabSz="886968">
              <a:spcBef>
                <a:spcPts val="600"/>
              </a:spcBef>
              <a:defRPr b="1" sz="1746" u="sng"/>
            </a:pPr>
            <a:r>
              <a:t>Team Model</a:t>
            </a:r>
          </a:p>
          <a:p>
            <a:pPr marL="0" defTabSz="886968">
              <a:spcBef>
                <a:spcPts val="600"/>
              </a:spcBef>
              <a:defRPr sz="1746"/>
            </a:pPr>
            <a:r>
              <a:t>No one volunteer is responsible for the case.  L4GG oversees case and involves pro bono attorneys in discrete tasks.  Examples:</a:t>
            </a:r>
          </a:p>
          <a:p>
            <a:pPr marL="443484" indent="-332613" defTabSz="886968">
              <a:spcBef>
                <a:spcPts val="600"/>
              </a:spcBef>
              <a:buClr>
                <a:srgbClr val="000000"/>
              </a:buClr>
              <a:buSzPts val="1700"/>
              <a:buFont typeface="Arial"/>
              <a:buChar char="●"/>
              <a:defRPr sz="1746"/>
            </a:pPr>
            <a:r>
              <a:t>Court of Federal Claims Cases</a:t>
            </a:r>
          </a:p>
          <a:p>
            <a:pPr marL="443484" indent="-332613" defTabSz="886968">
              <a:spcBef>
                <a:spcPts val="0"/>
              </a:spcBef>
              <a:buClr>
                <a:srgbClr val="000000"/>
              </a:buClr>
              <a:buSzPts val="1700"/>
              <a:buFont typeface="Arial"/>
              <a:buChar char="●"/>
              <a:defRPr sz="1746"/>
            </a:pPr>
            <a:r>
              <a:t>Grant Conditions</a:t>
            </a:r>
          </a:p>
          <a:p>
            <a:pPr marL="443484" indent="-332613" defTabSz="886968">
              <a:spcBef>
                <a:spcPts val="0"/>
              </a:spcBef>
              <a:buClr>
                <a:srgbClr val="000000"/>
              </a:buClr>
              <a:buSzPts val="1700"/>
              <a:buFont typeface="Arial"/>
              <a:buChar char="●"/>
              <a:defRPr sz="1746"/>
            </a:pPr>
            <a:r>
              <a:t>Research and Amicus Briefs</a:t>
            </a:r>
          </a:p>
        </p:txBody>
      </p:sp>
      <p:sp>
        <p:nvSpPr>
          <p:cNvPr id="3362" name="Google Shape;2404;p204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Models for Volunteer Involvement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644;p60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5" name="Google Shape;2410;p205"/>
          <p:cNvSpPr txBox="1"/>
          <p:nvPr>
            <p:ph type="title"/>
          </p:nvPr>
        </p:nvSpPr>
        <p:spPr>
          <a:xfrm>
            <a:off x="761236" y="285760"/>
            <a:ext cx="7863900" cy="612217"/>
          </a:xfrm>
          <a:prstGeom prst="rect">
            <a:avLst/>
          </a:prstGeom>
        </p:spPr>
        <p:txBody>
          <a:bodyPr/>
          <a:lstStyle/>
          <a:p>
            <a:pPr defTabSz="365760">
              <a:lnSpc>
                <a:spcPct val="115000"/>
              </a:lnSpc>
              <a:defRPr sz="1560"/>
            </a:pPr>
            <a:r>
              <a:t>Project Corazon</a:t>
            </a:r>
          </a:p>
          <a:p>
            <a:pPr defTabSz="365760">
              <a:lnSpc>
                <a:spcPct val="115000"/>
              </a:lnSpc>
              <a:defRPr b="0" i="1" sz="1400"/>
            </a:pPr>
            <a:r>
              <a:t>Immigration Legal Assistance</a:t>
            </a:r>
            <a:endParaRPr sz="760"/>
          </a:p>
          <a:p>
            <a:pPr defTabSz="365760">
              <a:lnSpc>
                <a:spcPct val="115000"/>
              </a:lnSpc>
              <a:defRPr sz="1000"/>
            </a:pPr>
            <a:endParaRPr b="0" i="1" sz="760"/>
          </a:p>
        </p:txBody>
      </p:sp>
      <p:sp>
        <p:nvSpPr>
          <p:cNvPr id="3366" name="Google Shape;2411;p205"/>
          <p:cNvSpPr txBox="1"/>
          <p:nvPr/>
        </p:nvSpPr>
        <p:spPr>
          <a:xfrm>
            <a:off x="716299" y="1162050"/>
            <a:ext cx="8289602" cy="343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latin typeface="Poppins"/>
                <a:ea typeface="Poppins"/>
                <a:cs typeface="Poppins"/>
                <a:sym typeface="Poppins"/>
              </a:defRPr>
            </a:pPr>
            <a:r>
              <a:t>1️⃣ </a:t>
            </a:r>
            <a:r>
              <a:rPr sz="1500">
                <a:solidFill>
                  <a:srgbClr val="052460"/>
                </a:solidFill>
              </a:rPr>
              <a:t>Detention Bridge</a:t>
            </a:r>
            <a:endParaRPr sz="1500">
              <a:solidFill>
                <a:srgbClr val="052460"/>
              </a:solidFill>
            </a:endParaRPr>
          </a:p>
          <a:p>
            <a:pPr marL="457200" indent="-323850">
              <a:buClr>
                <a:srgbClr val="052460"/>
              </a:buClr>
              <a:buSzPts val="1500"/>
              <a:buFont typeface="Arial"/>
              <a:buChar char="●"/>
              <a:defRPr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Recruit licensed attorneys to conduct intake interviews with detainees at Fort Bliss in El Paso, TX</a:t>
            </a:r>
          </a:p>
          <a:p>
            <a:pPr marL="457200" indent="-323850">
              <a:buClr>
                <a:srgbClr val="052460"/>
              </a:buClr>
              <a:buSzPts val="1500"/>
              <a:buFont typeface="Helvetica"/>
              <a:buChar char="●"/>
              <a:defRPr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Referrals for habeas relief, conditions of detention litigation, other assistance</a:t>
            </a:r>
          </a:p>
          <a:p>
            <a:pPr>
              <a:spcBef>
                <a:spcPts val="1200"/>
              </a:spcBef>
              <a:defRPr b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2️⃣ Work Permit Clinics</a:t>
            </a:r>
          </a:p>
          <a:p>
            <a:pPr marL="457200" indent="-323850">
              <a:buClr>
                <a:srgbClr val="052460"/>
              </a:buClr>
              <a:buSzPts val="1500"/>
              <a:buFont typeface="Helvetica"/>
              <a:buChar char="●"/>
              <a:defRPr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Firms volunteer to host remote or in person clinics</a:t>
            </a:r>
          </a:p>
          <a:p>
            <a:pPr marL="457200" indent="-323850">
              <a:buClr>
                <a:srgbClr val="052460"/>
              </a:buClr>
              <a:buSzPts val="1500"/>
              <a:buFont typeface="Arial"/>
              <a:buChar char="●"/>
              <a:defRPr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L4GG vets clients and trains volunteer attorneys to assist clients in completing and filing employment authorization documents</a:t>
            </a:r>
            <a:endParaRPr b="1"/>
          </a:p>
          <a:p>
            <a:pPr>
              <a:spcBef>
                <a:spcPts val="1200"/>
              </a:spcBef>
              <a:defRPr b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3️⃣ Interpreters</a:t>
            </a:r>
          </a:p>
          <a:p>
            <a:pPr marL="457200" indent="-323850">
              <a:buClr>
                <a:srgbClr val="052460"/>
              </a:buClr>
              <a:buSzPts val="1500"/>
              <a:buFont typeface="Helvetica"/>
              <a:buChar char="●"/>
              <a:defRPr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We need interpreters for all of this work as well as PBLC litigation</a:t>
            </a:r>
          </a:p>
          <a:p>
            <a:pPr marL="457200" indent="-323850">
              <a:buClr>
                <a:srgbClr val="052460"/>
              </a:buClr>
              <a:buSzPts val="1500"/>
              <a:buFont typeface="Helvetica"/>
              <a:buChar char="●"/>
              <a:defRPr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Interpreters can be law students, legal assistants, attorneys, or non-legal volunteers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2417;p206"/>
          <p:cNvSpPr txBox="1"/>
          <p:nvPr>
            <p:ph type="title"/>
          </p:nvPr>
        </p:nvSpPr>
        <p:spPr>
          <a:xfrm>
            <a:off x="862386" y="305436"/>
            <a:ext cx="7863900" cy="39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9" name="Google Shape;2418;p206"/>
          <p:cNvSpPr txBox="1"/>
          <p:nvPr>
            <p:ph type="body" idx="1"/>
          </p:nvPr>
        </p:nvSpPr>
        <p:spPr>
          <a:xfrm>
            <a:off x="862386" y="1058400"/>
            <a:ext cx="7863900" cy="3294301"/>
          </a:xfrm>
          <a:prstGeom prst="rect">
            <a:avLst/>
          </a:prstGeom>
        </p:spPr>
        <p:txBody>
          <a:bodyPr/>
          <a:lstStyle/>
          <a:p>
            <a:pPr marL="0"/>
          </a:p>
        </p:txBody>
      </p:sp>
      <p:pic>
        <p:nvPicPr>
          <p:cNvPr id="3370" name="Image 2-18-26 at 11.56 AM.jpegGoogle Shape;2419;p206" descr="Image 2-18-26 at 11.56 AM.jpegGoogle Shape;2419;p2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349" y="98325"/>
            <a:ext cx="8253302" cy="4946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618;p58"/>
          <p:cNvSpPr txBox="1"/>
          <p:nvPr>
            <p:ph type="sldNum" sz="quarter" idx="2"/>
          </p:nvPr>
        </p:nvSpPr>
        <p:spPr>
          <a:xfrm>
            <a:off x="165099" y="4860173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73" name="Google Shape;2425;p207"/>
          <p:cNvSpPr txBox="1"/>
          <p:nvPr/>
        </p:nvSpPr>
        <p:spPr>
          <a:xfrm>
            <a:off x="709199" y="119674"/>
            <a:ext cx="8151302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26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L4GG Pro Bono Opportunities</a:t>
            </a:r>
          </a:p>
        </p:txBody>
      </p:sp>
      <p:sp>
        <p:nvSpPr>
          <p:cNvPr id="3374" name="Google Shape;2426;p207"/>
          <p:cNvSpPr txBox="1"/>
          <p:nvPr/>
        </p:nvSpPr>
        <p:spPr>
          <a:xfrm>
            <a:off x="649800" y="814774"/>
            <a:ext cx="8270100" cy="41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36550">
              <a:buClr>
                <a:srgbClr val="052460"/>
              </a:buClr>
              <a:buSzPts val="1700"/>
              <a:buFont typeface="Helvetica"/>
              <a:buChar char="➢"/>
              <a:defRPr b="1" sz="17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Additional Pro Bono Opportunities!</a:t>
            </a:r>
            <a:endParaRPr i="1" sz="1500"/>
          </a:p>
          <a:p>
            <a:pPr lvl="1" marL="914400" indent="-323850">
              <a:spcBef>
                <a:spcPts val="1000"/>
              </a:spcBef>
              <a:buClr>
                <a:srgbClr val="052460"/>
              </a:buClr>
              <a:buSzPts val="1500"/>
              <a:buFont typeface="Helvetica"/>
              <a:buChar char="○"/>
              <a:defRPr b="1" i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Policy Resource Hubs for Reproductive Health and Transgender Rights</a:t>
            </a:r>
          </a:p>
          <a:p>
            <a:pPr lvl="1" marL="914400" indent="-323850">
              <a:spcBef>
                <a:spcPts val="1000"/>
              </a:spcBef>
              <a:buClr>
                <a:srgbClr val="052460"/>
              </a:buClr>
              <a:buSzPts val="1500"/>
              <a:buFont typeface="Helvetica"/>
              <a:buChar char="○"/>
              <a:defRPr b="1" i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State Legislative Advocacy Academy</a:t>
            </a:r>
          </a:p>
          <a:p>
            <a:pPr lvl="1" marL="914400" indent="-323850">
              <a:spcBef>
                <a:spcPts val="1000"/>
              </a:spcBef>
              <a:buClr>
                <a:srgbClr val="052460"/>
              </a:buClr>
              <a:buSzPts val="1500"/>
              <a:buFont typeface="Helvetica"/>
              <a:buChar char="○"/>
              <a:defRPr b="1" i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Law Day of Action on May 1</a:t>
            </a:r>
          </a:p>
          <a:p>
            <a:pPr lvl="1" marL="914400" indent="-323850">
              <a:spcBef>
                <a:spcPts val="1000"/>
              </a:spcBef>
              <a:buClr>
                <a:srgbClr val="052460"/>
              </a:buClr>
              <a:buSzPts val="1500"/>
              <a:buFont typeface="Helvetica"/>
              <a:buChar char="○"/>
              <a:defRPr b="1" i="1" sz="15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Impact Docket:</a:t>
            </a:r>
            <a:r>
              <a:rPr b="0" i="0"/>
              <a:t>  Bite-sized opportunities for engagement</a:t>
            </a:r>
          </a:p>
          <a:p>
            <a:pPr lvl="2" marL="1371600" indent="-323850">
              <a:spcBef>
                <a:spcPts val="1000"/>
              </a:spcBef>
              <a:buClr>
                <a:srgbClr val="052460"/>
              </a:buClr>
              <a:buSzPts val="1500"/>
              <a:buFont typeface="Helvetica"/>
              <a:buChar char="■"/>
              <a:defRPr sz="1500" u="sng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L4GG.org/ImpactDocket</a:t>
            </a:r>
            <a:r>
              <a:rPr u="none"/>
              <a:t> </a:t>
            </a:r>
          </a:p>
          <a:p>
            <a:pPr>
              <a:spcBef>
                <a:spcPts val="1000"/>
              </a:spcBef>
            </a:pPr>
            <a:endParaRPr b="1" i="1" sz="1500">
              <a:solidFill>
                <a:srgbClr val="0524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23850">
              <a:spcBef>
                <a:spcPts val="1000"/>
              </a:spcBef>
              <a:buClr>
                <a:srgbClr val="052460"/>
              </a:buClr>
              <a:buSzPts val="1700"/>
              <a:buFont typeface="Helvetica"/>
              <a:buChar char="➢"/>
              <a:defRPr b="1" sz="17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Find more opportunities here:</a:t>
            </a:r>
            <a:r>
              <a:rPr b="0"/>
              <a:t>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L4GG.org/Volunteer</a:t>
            </a:r>
            <a:r>
              <a:t> </a:t>
            </a:r>
          </a:p>
          <a:p>
            <a:pPr indent="457200">
              <a:spcBef>
                <a:spcPts val="1000"/>
              </a:spcBef>
            </a:pPr>
            <a:endParaRPr b="1" sz="1700">
              <a:solidFill>
                <a:srgbClr val="0524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36550">
              <a:spcBef>
                <a:spcPts val="1000"/>
              </a:spcBef>
              <a:buClr>
                <a:srgbClr val="052460"/>
              </a:buClr>
              <a:buSzPts val="1700"/>
              <a:buFont typeface="Helvetica"/>
              <a:buChar char="➢"/>
              <a:defRPr b="1" sz="1700">
                <a:solidFill>
                  <a:srgbClr val="05246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Questions?  Contact Laura Klein,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LKlein@lawyersforgoodgovernment.org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